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A43B09CE-C72F-4332-AABA-EA45E4D8CA42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1" lang="cs-CZ" sz="4400" spc="-1" strike="noStrike">
                <a:latin typeface="Arial"/>
              </a:rPr>
              <a:t>Pravoúhlé promítání</a:t>
            </a:r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cs-CZ" sz="4400" spc="-1" strike="noStrike">
                <a:latin typeface="Arial"/>
              </a:rPr>
              <a:t>Pravoúhlé promítání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v technické praxi nejčastější způsob zobrazování</a:t>
            </a:r>
            <a:endParaRPr b="0" lang="cs-CZ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na zobrazovaný předmět se díváme ze 3 vzájemně kolmých směrů – vzniknou 3 pohledy:</a:t>
            </a:r>
            <a:endParaRPr b="0" lang="cs-CZ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NÁRYS = pohled zepředu</a:t>
            </a:r>
            <a:endParaRPr b="0" lang="cs-CZ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BOKORYS = pohled z boku zleva</a:t>
            </a:r>
            <a:endParaRPr b="0" lang="cs-CZ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PŮDORYS = pohled shora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864000" y="1152000"/>
            <a:ext cx="8835840" cy="5472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cs-CZ" sz="4400" spc="-1" strike="noStrike">
                <a:latin typeface="Arial"/>
              </a:rPr>
              <a:t>Sdružené průměty</a:t>
            </a:r>
            <a:endParaRPr b="0" lang="cs-CZ" sz="4400" spc="-1" strike="noStrike">
              <a:latin typeface="Arial"/>
            </a:endParaRPr>
          </a:p>
        </p:txBody>
      </p:sp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100800" y="1717200"/>
            <a:ext cx="10051200" cy="5698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3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 u="sng">
                <a:uFillTx/>
                <a:latin typeface="Arial"/>
              </a:rPr>
              <a:t>Nárys </a:t>
            </a:r>
            <a:r>
              <a:rPr b="0" lang="cs-CZ" sz="3200" spc="-1" strike="noStrike">
                <a:latin typeface="Arial"/>
              </a:rPr>
              <a:t>- 1.pohled – zepředu – obsahuje nejvíce informací, většinou určuje tvar součásti, dají pomocí něho zobrazovat jednoduché součásti</a:t>
            </a:r>
            <a:endParaRPr b="0" lang="cs-CZ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 u="sng">
                <a:uFillTx/>
                <a:latin typeface="Arial"/>
              </a:rPr>
              <a:t>Půdorys</a:t>
            </a:r>
            <a:r>
              <a:rPr b="0" lang="cs-CZ" sz="3200" spc="-1" strike="noStrike">
                <a:latin typeface="Arial"/>
              </a:rPr>
              <a:t> - 2.pohled – shora – kreslí se pod nárys, slouží k upřesnění rozměrů a tvaru výrobku</a:t>
            </a:r>
            <a:endParaRPr b="0" lang="cs-CZ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 u="sng">
                <a:uFillTx/>
                <a:latin typeface="Arial"/>
              </a:rPr>
              <a:t>Bokorys</a:t>
            </a:r>
            <a:r>
              <a:rPr b="0" lang="cs-CZ" sz="3200" spc="-1" strike="noStrike">
                <a:latin typeface="Arial"/>
              </a:rPr>
              <a:t> - 3.pohled – zleva – kreslí se napravo od pohledu zepředu, používá se pro zobrazení částí, které nelze zakreslit nebo určit z ostatních pohledů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216000" y="504000"/>
            <a:ext cx="9603000" cy="6038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" descr=""/>
          <p:cNvPicPr/>
          <p:nvPr/>
        </p:nvPicPr>
        <p:blipFill>
          <a:blip r:embed="rId1"/>
          <a:stretch/>
        </p:blipFill>
        <p:spPr>
          <a:xfrm>
            <a:off x="144000" y="559080"/>
            <a:ext cx="9630000" cy="6064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461160" y="345960"/>
            <a:ext cx="9143640" cy="6857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" descr=""/>
          <p:cNvPicPr/>
          <p:nvPr/>
        </p:nvPicPr>
        <p:blipFill>
          <a:blip r:embed="rId1"/>
          <a:stretch/>
        </p:blipFill>
        <p:spPr>
          <a:xfrm>
            <a:off x="1368000" y="72000"/>
            <a:ext cx="7230960" cy="7278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1626</TotalTime>
  <Application>LibreOffice/6.1.4.2$Windows_X86_64 LibreOffice_project/9d0f32d1f0b509096fd65e0d4bec26ddd1938fd3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2017-10-19T14:00:23Z</dcterms:created>
  <dc:creator/>
  <dc:description/>
  <dc:language>cs-CZ</dc:language>
  <cp:lastModifiedBy/>
  <dcterms:modified xsi:type="dcterms:W3CDTF">2021-04-13T08:23:32Z</dcterms:modified>
  <cp:revision>22</cp:revision>
  <dc:subject/>
  <dc:title/>
</cp:coreProperties>
</file>