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B0AAA-FC16-4EDF-AA3A-934C9CFF0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E194F2-DB1E-4615-9C63-046544499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86D5F7-AC97-403D-9AA6-DB3876BA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E14D0-B4FE-4BE4-9E50-CA8DDA1A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564F2C-A2B0-4802-B79D-ADFE2D2D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06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D7C81-B8C3-4834-A173-EAAE9970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D5CB41-0F0D-4FB8-995D-23B696FE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D8BD5B-84B6-4F44-BF82-36C7F092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0B4CEA-7580-4ED2-99AF-C240B3C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EB6798-251F-4C48-84D4-DEA9998A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78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A4DCA80-1875-4FB0-8CCD-BB1A15A66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4ED6268-593E-42F5-8966-32D0751C5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3A8F3B-1D85-4EC8-8B54-A06DCC75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48B158-05E5-4A97-A472-CACFEA8C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63E31-9814-4219-91D2-D0764219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7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1CD4C-955F-425C-B5FB-265E8B5F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19781-29C7-4A15-BC90-3064E2620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92888-8448-4F19-9D2C-7DF305C8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ADCCC1-698D-421B-B59C-002772D8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6C4A61-6EBD-4F0F-BB25-F8BDEFF0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37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51813-E50B-4964-9A39-2C5E7455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6CA4B2-EA72-4650-83C7-935F229E9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BDBDB7-18D9-4780-BEB0-9F5FE6BC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228D4F-25CA-4A6F-AA8E-9289EB5B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71E025-1438-47CD-938C-3B6A026B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2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69A9B-F038-4DBD-85D6-19998A3B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D2F283-F659-4994-B36F-7B468C8CA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8F2087-4DE4-4116-B2F5-8DF8B4969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87C45F-97F5-411E-AEB3-6FC7C9B9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0B9D78-71EB-4704-9511-5F9C4F53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827A4B-C185-40D8-B5D5-17892487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8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5E279-2F72-48C1-9D6E-CAEE0C81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8278DC-ABB4-4B8C-BCED-37B24191B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7177B5-07B2-4892-B4D2-5E2C159EA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BF251E-A685-4512-8E77-6B470EBA4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6A4A624-4E01-48B8-90BB-1D7F87DED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EE703E-5897-44E3-83C0-EE78DB20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C864D8-CFF2-48A9-99A7-C1EAC67C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DD7C95-59C7-4BAC-8F8B-724D9826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68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ED002-1AAE-44B9-BC4F-C5DAE1A7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ABD314-C67D-49E9-8C03-08CA5967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4F7342-06F0-4EB3-B7F4-F764BCBB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07989D-225C-4E63-A4EA-F2D8ADAC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0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C6B3E29-C597-490F-8BC2-439379C9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58BA18-98C6-491A-81A0-D5E9C54F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1EC8B2-B6D9-463C-8322-61F70D0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44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265E3-5F7C-4EB7-B1DC-DD756E09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18510-92F2-4DE1-B082-80A236FC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3D5AF1-583B-4FC6-BB27-340EBB810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60FE1C-16A4-44E3-8622-D3441A4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618FB4-9CDC-47C1-8870-07B296AB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4C253C-CCE0-49CA-BCF2-009DA428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0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BFCA8-84A9-4E66-B26B-85795DDB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5276279-DC23-4CC6-BBF0-FF8F1C98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972275-E50F-4968-AB01-64BA7698D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5BD17E-C72F-45C6-B1FF-C4702EA9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ECE10A-D735-4FFA-9EE0-9983BC66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5DB5B8-AAD7-46AE-A9EF-64F934FB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1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1DE3D0-1E0C-4447-9D0E-A9CF649F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B23242-CAF4-468B-9794-60D4EC50F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9EBD5E-9993-488A-8D29-A44BC87FC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AD87-3030-400B-A700-D7AC87680DEB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950D1E-C257-4F23-A219-85AE1073A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0BCB9D-B411-4A26-99F8-019323B44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957A-26CB-4F91-99DC-77B3E3697A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05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0F7C2-5AE4-480B-9F1C-8A4D08CC7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5400"/>
              <a:t>ATENTÁT NA HEYDRICHA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6F2076-5B23-4DD1-B11D-DCC900BFB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1900"/>
              <a:t>Jméno: Nikol Balvínová</a:t>
            </a:r>
          </a:p>
          <a:p>
            <a:pPr algn="l"/>
            <a:r>
              <a:rPr lang="cs-CZ" sz="1900"/>
              <a:t>Třída: 9.A.</a:t>
            </a:r>
          </a:p>
          <a:p>
            <a:pPr algn="l"/>
            <a:r>
              <a:rPr lang="cs-CZ" sz="1900"/>
              <a:t>Rok: 2020/2021</a:t>
            </a: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text, noviny&#10;&#10;Popis byl vytvořen automaticky">
            <a:extLst>
              <a:ext uri="{FF2B5EF4-FFF2-40B4-BE49-F238E27FC236}">
                <a16:creationId xmlns:a16="http://schemas.microsoft.com/office/drawing/2014/main" id="{08C0513E-A8AD-4E7A-8488-2F76F7903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1" r="1360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721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5F5CF-7434-4333-B0E1-1FA522FF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Kostel sv. Cyrila a Metoděje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C81F786-3980-45FF-84FE-024EBB4F0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3" r="-2" b="-2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EAAC9632-1E62-4D6D-809F-924B53F94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" r="9379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1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AF1C0F7-85A5-4611-994F-65B917DDA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E17B57-0E69-4ECF-BB3E-CA0774E5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KONEC </a:t>
            </a:r>
            <a:b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DĚKUJI ZA POZORNOST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49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23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18D099-D683-4A67-A26E-091C432D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327" y="860517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5400" dirty="0">
                <a:solidFill>
                  <a:schemeClr val="bg1"/>
                </a:solidFill>
                <a:latin typeface="Algerian" panose="04020705040A02060702" pitchFamily="82" charset="0"/>
              </a:rPr>
              <a:t>Začátek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3BD44E-3DA8-428E-9CD6-6F2477756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" r="4572"/>
          <a:stretch/>
        </p:blipFill>
        <p:spPr>
          <a:xfrm>
            <a:off x="20" y="10"/>
            <a:ext cx="5983982" cy="3333738"/>
          </a:xfrm>
          <a:custGeom>
            <a:avLst/>
            <a:gdLst/>
            <a:ahLst/>
            <a:cxnLst/>
            <a:rect l="l" t="t" r="r" b="b"/>
            <a:pathLst>
              <a:path w="5984002" h="3333748">
                <a:moveTo>
                  <a:pt x="0" y="0"/>
                </a:moveTo>
                <a:lnTo>
                  <a:pt x="5984002" y="0"/>
                </a:lnTo>
                <a:lnTo>
                  <a:pt x="5984002" y="3207466"/>
                </a:lnTo>
                <a:lnTo>
                  <a:pt x="5974632" y="3224222"/>
                </a:lnTo>
                <a:cubicBezTo>
                  <a:pt x="5971874" y="3232240"/>
                  <a:pt x="5969769" y="3240871"/>
                  <a:pt x="5966960" y="3248619"/>
                </a:cubicBezTo>
                <a:cubicBezTo>
                  <a:pt x="5960339" y="3266468"/>
                  <a:pt x="5963751" y="3279610"/>
                  <a:pt x="5983007" y="3289222"/>
                </a:cubicBezTo>
                <a:lnTo>
                  <a:pt x="5984002" y="3290152"/>
                </a:lnTo>
                <a:lnTo>
                  <a:pt x="5984002" y="3333748"/>
                </a:lnTo>
                <a:lnTo>
                  <a:pt x="0" y="3333748"/>
                </a:ln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2FAD4B5-9EAC-4630-8E05-704D5BB2B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6" r="4079" b="-4"/>
          <a:stretch/>
        </p:blipFill>
        <p:spPr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B01D9D-6B50-45B5-A06F-640872803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6" r="1327" b="-4"/>
          <a:stretch/>
        </p:blipFill>
        <p:spPr>
          <a:xfrm>
            <a:off x="3143249" y="3524256"/>
            <a:ext cx="2660651" cy="3333744"/>
          </a:xfrm>
          <a:custGeom>
            <a:avLst/>
            <a:gdLst/>
            <a:ahLst/>
            <a:cxnLst/>
            <a:rect l="l" t="t" r="r" b="b"/>
            <a:pathLst>
              <a:path w="2660651" h="3333744">
                <a:moveTo>
                  <a:pt x="0" y="0"/>
                </a:moveTo>
                <a:lnTo>
                  <a:pt x="2660651" y="0"/>
                </a:lnTo>
                <a:lnTo>
                  <a:pt x="2660651" y="3333744"/>
                </a:lnTo>
                <a:lnTo>
                  <a:pt x="0" y="3333744"/>
                </a:lnTo>
                <a:close/>
              </a:path>
            </a:pathLst>
          </a:custGeom>
        </p:spPr>
      </p:pic>
      <p:grpSp>
        <p:nvGrpSpPr>
          <p:cNvPr id="59" name="Group 25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27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3BB35-CCF4-4FCE-9791-858B8839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50" y="2183956"/>
            <a:ext cx="4315102" cy="3742099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Odehrával se během 2. světové války.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Z Anglie Jan Kubiš a Jozef Gabčík do Prahy v prosinci 1941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Jan Zelenka s nimi spolupracuje a zajistí jim nové doklady atd…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Jan Kubiš a Jozef Gabčík se ubytují u rodiny Moravců. Zde i s dalšími šesti členy plánují atentát na Heydricha.</a:t>
            </a:r>
          </a:p>
          <a:p>
            <a:endParaRPr lang="cs-CZ" sz="2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4CBEC-F741-4AB9-AA2D-3B1C100A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/>
              <a:t>8 parašutistů: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AB793-7ED8-486B-AA59-A1ADEA53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Jan Kubiš</a:t>
            </a:r>
          </a:p>
          <a:p>
            <a:pPr marL="0" indent="0">
              <a:buNone/>
            </a:pPr>
            <a:r>
              <a:rPr lang="cs-CZ" dirty="0"/>
              <a:t>   Jozef Gabčík</a:t>
            </a:r>
          </a:p>
          <a:p>
            <a:pPr marL="0" indent="0">
              <a:buNone/>
            </a:pPr>
            <a:r>
              <a:rPr lang="cs-CZ" dirty="0"/>
              <a:t>   Josef Valčík</a:t>
            </a:r>
          </a:p>
          <a:p>
            <a:pPr marL="0" indent="0">
              <a:buNone/>
            </a:pPr>
            <a:r>
              <a:rPr lang="cs-CZ" dirty="0"/>
              <a:t>   Adolf Opálka</a:t>
            </a:r>
          </a:p>
          <a:p>
            <a:r>
              <a:rPr lang="cs-CZ" dirty="0"/>
              <a:t>Josef Bublík</a:t>
            </a:r>
          </a:p>
          <a:p>
            <a:pPr marL="0" indent="0">
              <a:buNone/>
            </a:pPr>
            <a:r>
              <a:rPr lang="cs-CZ" dirty="0"/>
              <a:t>   Jan Hrubý</a:t>
            </a:r>
          </a:p>
          <a:p>
            <a:pPr marL="0" indent="0">
              <a:buNone/>
            </a:pPr>
            <a:r>
              <a:rPr lang="cs-CZ" dirty="0"/>
              <a:t>   Jaroslav Švarc</a:t>
            </a:r>
          </a:p>
          <a:p>
            <a:r>
              <a:rPr lang="cs-CZ" dirty="0"/>
              <a:t>Karel Čurda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A55F52-6AA2-4BFF-824E-C2A954C6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0963"/>
            <a:ext cx="6036671" cy="47482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121A809-7164-4B3D-BC80-BF306BC53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4" y="3740150"/>
            <a:ext cx="2143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CF760-5FFD-4148-B167-8325EC6D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206375"/>
            <a:ext cx="10515600" cy="1325563"/>
          </a:xfrm>
        </p:spPr>
        <p:txBody>
          <a:bodyPr/>
          <a:lstStyle/>
          <a:p>
            <a:r>
              <a:rPr lang="cs-CZ" u="sng" dirty="0"/>
              <a:t>Operace </a:t>
            </a:r>
            <a:r>
              <a:rPr lang="cs-CZ" u="sng"/>
              <a:t>Anthropoid</a:t>
            </a:r>
            <a:endParaRPr lang="cs-CZ" u="sng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7C7204E-511E-4E5A-980F-229A88849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413" y="869950"/>
            <a:ext cx="8968062" cy="59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1130E44-C62B-4709-B9A1-E55740137E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04950" y="369888"/>
            <a:ext cx="8601075" cy="62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vojenská uniforma, oblečení, skupina&#10;&#10;Popis byl vytvořen automaticky">
            <a:extLst>
              <a:ext uri="{FF2B5EF4-FFF2-40B4-BE49-F238E27FC236}">
                <a16:creationId xmlns:a16="http://schemas.microsoft.com/office/drawing/2014/main" id="{70B2C65C-7D0F-4CCA-B9CB-D1935DF4A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8" r="7013" b="1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2" name="Obrázek 1" descr="Obsah obrázku osoba, vojenská uniforma, muž&#10;&#10;Popis byl vytvořen automaticky">
            <a:extLst>
              <a:ext uri="{FF2B5EF4-FFF2-40B4-BE49-F238E27FC236}">
                <a16:creationId xmlns:a16="http://schemas.microsoft.com/office/drawing/2014/main" id="{2343B08A-CF07-4EBF-84C2-ADD5147C2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6832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2B3C480-D968-4D4A-A55A-70C73B14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/>
              <a:t>Po atentátu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0F875DC-2C38-45DD-A0C6-48CBC837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Operace </a:t>
            </a:r>
            <a:r>
              <a:rPr lang="cs-CZ" dirty="0" err="1"/>
              <a:t>Anthropoid</a:t>
            </a:r>
            <a:r>
              <a:rPr lang="cs-CZ" dirty="0"/>
              <a:t> úspěšně provedena 27. května 1942 v 10:32 – 10:35</a:t>
            </a:r>
          </a:p>
          <a:p>
            <a:r>
              <a:rPr lang="cs-CZ" dirty="0"/>
              <a:t>Reinhard Heydrich 3. </a:t>
            </a:r>
            <a:r>
              <a:rPr lang="cs-CZ"/>
              <a:t>června 1942 </a:t>
            </a:r>
            <a:r>
              <a:rPr lang="cs-CZ" dirty="0"/>
              <a:t>upadl do kómatu a 4.června 1942 ve 4:42 zemřel</a:t>
            </a:r>
          </a:p>
          <a:p>
            <a:r>
              <a:rPr lang="cs-CZ" dirty="0"/>
              <a:t>Vypsána odměna 10 milionů korun za udání pachatelů- Karel Čurda je zradil. Udal rodinu Moravcovu. </a:t>
            </a:r>
            <a:r>
              <a:rPr lang="cs-CZ" dirty="0" err="1"/>
              <a:t>Aťa</a:t>
            </a:r>
            <a:r>
              <a:rPr lang="cs-CZ" dirty="0"/>
              <a:t> Moravec (syn) po mučení prozradil, že se Jan, Jozef a dalších 5 parašutistů se skrývají v kostele sv. Cyrila a Metoděje.</a:t>
            </a:r>
          </a:p>
        </p:txBody>
      </p:sp>
    </p:spTree>
    <p:extLst>
      <p:ext uri="{BB962C8B-B14F-4D97-AF65-F5344CB8AC3E}">
        <p14:creationId xmlns:p14="http://schemas.microsoft.com/office/powerpoint/2010/main" val="2082012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C30C9D-C784-468D-9AAC-657E299C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Pomsta od </a:t>
            </a:r>
            <a:r>
              <a:rPr lang="cs-CZ" sz="4000" b="1" dirty="0" err="1">
                <a:solidFill>
                  <a:schemeClr val="bg1"/>
                </a:solidFill>
              </a:rPr>
              <a:t>němců</a:t>
            </a:r>
            <a:r>
              <a:rPr lang="cs-CZ" sz="4000" b="1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D20C45-9351-4D1C-B64E-A407385FD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3" r="2" b="2"/>
          <a:stretch/>
        </p:blipFill>
        <p:spPr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F3FAA5-ACE2-41EB-9367-8F957A7A8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4" r="1" b="5696"/>
          <a:stretch/>
        </p:blipFill>
        <p:spPr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54F24F-4443-4982-903B-C46D7D29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Mezitím vesnice Lidice a Ležáky byly vyhlazeny se zemí= vypáleny </a:t>
            </a:r>
          </a:p>
          <a:p>
            <a:r>
              <a:rPr lang="cs-CZ" sz="2400" dirty="0">
                <a:solidFill>
                  <a:schemeClr val="bg1">
                    <a:alpha val="80000"/>
                  </a:schemeClr>
                </a:solidFill>
              </a:rPr>
              <a:t> Muži zabiti, ženy a děti posláni      do koncentračních táborů.</a:t>
            </a:r>
          </a:p>
          <a:p>
            <a:pPr marL="0" indent="0">
              <a:buNone/>
            </a:pPr>
            <a:endParaRPr lang="cs-CZ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F0C7B-D37A-4881-9510-6443FB37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158"/>
          </a:xfrm>
        </p:spPr>
        <p:txBody>
          <a:bodyPr>
            <a:normAutofit/>
          </a:bodyPr>
          <a:lstStyle/>
          <a:p>
            <a:r>
              <a:rPr lang="cs-CZ" sz="5400" u="sng" dirty="0"/>
              <a:t>Útok na kostel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C6ABD0-7391-4DF4-BD84-E0CB6F52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818680"/>
          </a:xfrm>
        </p:spPr>
        <p:txBody>
          <a:bodyPr/>
          <a:lstStyle/>
          <a:p>
            <a:r>
              <a:rPr lang="cs-CZ" dirty="0"/>
              <a:t>Němci zaútočí na kostel 18. června 1942.</a:t>
            </a:r>
          </a:p>
          <a:p>
            <a:r>
              <a:rPr lang="cs-CZ" dirty="0"/>
              <a:t>Na hlídce byl Jan Kubiš, Adolf Opálka a Josef Bublík. Po 2 hodinách boje se zastřelili.</a:t>
            </a:r>
          </a:p>
          <a:p>
            <a:r>
              <a:rPr lang="cs-CZ" dirty="0"/>
              <a:t>V kryptě byl Jozef Gabčík, Josef Valčík, Jan Hrubý a Jaroslav Švarc= 4 hodiny boje.</a:t>
            </a:r>
          </a:p>
          <a:p>
            <a:r>
              <a:rPr lang="cs-CZ" dirty="0"/>
              <a:t>Němci hází do krypty plyny a hadice s vodou.</a:t>
            </a:r>
          </a:p>
          <a:p>
            <a:r>
              <a:rPr lang="cs-CZ" dirty="0"/>
              <a:t>Nakonec se zastřelí.</a:t>
            </a:r>
          </a:p>
          <a:p>
            <a:endParaRPr lang="cs-CZ" dirty="0"/>
          </a:p>
          <a:p>
            <a:r>
              <a:rPr lang="cs-CZ" dirty="0"/>
              <a:t>Karel Čurda prožil přepychový život s 5 000 000kč. Roku 1947 byl popraven.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290</Words>
  <Application>Microsoft Office PowerPoint</Application>
  <PresentationFormat>Širokoúhlá obrazovka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Motiv Office</vt:lpstr>
      <vt:lpstr>ATENTÁT NA HEYDRICHA</vt:lpstr>
      <vt:lpstr>Začátek</vt:lpstr>
      <vt:lpstr>8 parašutistů:</vt:lpstr>
      <vt:lpstr>Operace Anthropoid</vt:lpstr>
      <vt:lpstr>Prezentace aplikace PowerPoint</vt:lpstr>
      <vt:lpstr>Prezentace aplikace PowerPoint</vt:lpstr>
      <vt:lpstr>Po atentátu</vt:lpstr>
      <vt:lpstr>Pomsta od němců:</vt:lpstr>
      <vt:lpstr>Útok na kostel</vt:lpstr>
      <vt:lpstr>Kostel sv. Cyrila a Metoděje</vt:lpstr>
      <vt:lpstr>KONEC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ATENTÁT NA HEYDRICHA</dc:title>
  <dc:creator>Nikol Balvínová</dc:creator>
  <cp:lastModifiedBy>Nikol Balvínová</cp:lastModifiedBy>
  <cp:revision>5</cp:revision>
  <dcterms:created xsi:type="dcterms:W3CDTF">2021-01-12T14:52:28Z</dcterms:created>
  <dcterms:modified xsi:type="dcterms:W3CDTF">2021-01-14T11:30:30Z</dcterms:modified>
</cp:coreProperties>
</file>