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A43EB-5A78-4946-91B4-ADF5AC2C7F3A}" v="2" dt="2021-01-08T08:45:29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Schejbalová" userId="8a78b2e45f59cdd5" providerId="LiveId" clId="{54CA43EB-5A78-4946-91B4-ADF5AC2C7F3A}"/>
    <pc:docChg chg="custSel modSld">
      <pc:chgData name="Monika Schejbalová" userId="8a78b2e45f59cdd5" providerId="LiveId" clId="{54CA43EB-5A78-4946-91B4-ADF5AC2C7F3A}" dt="2021-01-08T08:45:29.199" v="7" actId="20577"/>
      <pc:docMkLst>
        <pc:docMk/>
      </pc:docMkLst>
      <pc:sldChg chg="modSp mod">
        <pc:chgData name="Monika Schejbalová" userId="8a78b2e45f59cdd5" providerId="LiveId" clId="{54CA43EB-5A78-4946-91B4-ADF5AC2C7F3A}" dt="2021-01-08T08:45:28.710" v="6" actId="27636"/>
        <pc:sldMkLst>
          <pc:docMk/>
          <pc:sldMk cId="1181698809" sldId="260"/>
        </pc:sldMkLst>
        <pc:spChg chg="mod">
          <ac:chgData name="Monika Schejbalová" userId="8a78b2e45f59cdd5" providerId="LiveId" clId="{54CA43EB-5A78-4946-91B4-ADF5AC2C7F3A}" dt="2021-01-08T08:45:28.710" v="6" actId="27636"/>
          <ac:spMkLst>
            <pc:docMk/>
            <pc:sldMk cId="1181698809" sldId="260"/>
            <ac:spMk id="2" creationId="{BDC26082-36B6-438C-BA05-51C7B13D43FC}"/>
          </ac:spMkLst>
        </pc:spChg>
      </pc:sldChg>
      <pc:sldChg chg="modSp mod">
        <pc:chgData name="Monika Schejbalová" userId="8a78b2e45f59cdd5" providerId="LiveId" clId="{54CA43EB-5A78-4946-91B4-ADF5AC2C7F3A}" dt="2021-01-08T08:45:29.199" v="7" actId="20577"/>
        <pc:sldMkLst>
          <pc:docMk/>
          <pc:sldMk cId="452150386" sldId="262"/>
        </pc:sldMkLst>
        <pc:spChg chg="mod">
          <ac:chgData name="Monika Schejbalová" userId="8a78b2e45f59cdd5" providerId="LiveId" clId="{54CA43EB-5A78-4946-91B4-ADF5AC2C7F3A}" dt="2021-01-08T07:52:38.831" v="3" actId="20577"/>
          <ac:spMkLst>
            <pc:docMk/>
            <pc:sldMk cId="452150386" sldId="262"/>
            <ac:spMk id="3" creationId="{70B119A9-DF0E-4B42-8A80-8265CCBB85BB}"/>
          </ac:spMkLst>
        </pc:spChg>
        <pc:spChg chg="mod">
          <ac:chgData name="Monika Schejbalová" userId="8a78b2e45f59cdd5" providerId="LiveId" clId="{54CA43EB-5A78-4946-91B4-ADF5AC2C7F3A}" dt="2021-01-08T08:45:29.199" v="7" actId="20577"/>
          <ac:spMkLst>
            <pc:docMk/>
            <pc:sldMk cId="452150386" sldId="262"/>
            <ac:spMk id="4" creationId="{E4993DDE-EC96-4B42-A7B6-8B75D22F61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33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5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2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5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630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2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2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8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9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40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30E43B-3059-4743-BB16-42A1F5CB34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0" r="25318" b="1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F72BD8-9B47-4039-8B0B-496ABDDE3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cs-CZ" sz="6000"/>
              <a:t>Opakování zájmen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0E6D66-FE8E-4F4B-AE4E-2352B14BE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162357" cy="1576188"/>
          </a:xfrm>
        </p:spPr>
        <p:txBody>
          <a:bodyPr anchor="t">
            <a:normAutofit/>
          </a:bodyPr>
          <a:lstStyle/>
          <a:p>
            <a:r>
              <a:rPr lang="cs-CZ" sz="2200"/>
              <a:t>9. ročník</a:t>
            </a:r>
          </a:p>
          <a:p>
            <a:r>
              <a:rPr lang="cs-CZ" sz="2200"/>
              <a:t>Mgr. Monika Schejbalová</a:t>
            </a:r>
          </a:p>
        </p:txBody>
      </p:sp>
    </p:spTree>
    <p:extLst>
      <p:ext uri="{BB962C8B-B14F-4D97-AF65-F5344CB8AC3E}">
        <p14:creationId xmlns:p14="http://schemas.microsoft.com/office/powerpoint/2010/main" val="28357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4D15B-2F76-4598-AAE0-8419DEEE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118C8-B40C-4945-AC54-3FC794A86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Prezentace je určená pro žáky 9. tříd.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Prezentace obsahuje cvičení na procvičování zájmena: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Jenž, který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Týž, tentýž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Různá zájmena – doplňování správných tvarů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88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E81A4-727B-4FAC-91F4-CC8AE6118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Nahraď zájmeno KTERÝ zájmenem JENŽ.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FDA11-2D58-4B80-B8A4-0D1673D60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Veronika, která byla velmi překvapená, se nemohla ani pohnout.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Petr, se kterým jsem přišel, tomu nemohl uvěřit.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Chatu, ze které na delší dobu odjíždíte, dobře uzavřete.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Spolužáky, se kterými si rozumím, navštěvuji o prázdninách.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Krásný jazyk je jazyk, ve kterém je všechno přiměřené a vhodné.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Vrať mi tužku, kterou jsem ti včera půjčil.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F46439A-B1A7-4AE1-906F-367A26F1FEBF}"/>
              </a:ext>
            </a:extLst>
          </p:cNvPr>
          <p:cNvSpPr txBox="1"/>
          <p:nvPr/>
        </p:nvSpPr>
        <p:spPr>
          <a:xfrm>
            <a:off x="3604592" y="2729948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jež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ECBBB3-0D36-49D0-9C87-1791E1DA22E7}"/>
              </a:ext>
            </a:extLst>
          </p:cNvPr>
          <p:cNvSpPr txBox="1"/>
          <p:nvPr/>
        </p:nvSpPr>
        <p:spPr>
          <a:xfrm>
            <a:off x="8759687" y="3244334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 nímž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86F56B1-F0CD-4D7D-A5C7-4277AA494AA0}"/>
              </a:ext>
            </a:extLst>
          </p:cNvPr>
          <p:cNvSpPr txBox="1"/>
          <p:nvPr/>
        </p:nvSpPr>
        <p:spPr>
          <a:xfrm>
            <a:off x="9666700" y="3768696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z níž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B9D1C42-450D-482F-A25A-C03CB60416CF}"/>
              </a:ext>
            </a:extLst>
          </p:cNvPr>
          <p:cNvSpPr txBox="1"/>
          <p:nvPr/>
        </p:nvSpPr>
        <p:spPr>
          <a:xfrm>
            <a:off x="10178755" y="4138028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 nimiž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4FCDE32-995E-4123-8DCC-0F6DC4424722}"/>
              </a:ext>
            </a:extLst>
          </p:cNvPr>
          <p:cNvSpPr txBox="1"/>
          <p:nvPr/>
        </p:nvSpPr>
        <p:spPr>
          <a:xfrm>
            <a:off x="9759704" y="4681572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 němž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B533708-C963-40E1-A6E1-EEF1A8D22E01}"/>
              </a:ext>
            </a:extLst>
          </p:cNvPr>
          <p:cNvSpPr txBox="1"/>
          <p:nvPr/>
        </p:nvSpPr>
        <p:spPr>
          <a:xfrm>
            <a:off x="7845287" y="5487297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již</a:t>
            </a:r>
          </a:p>
        </p:txBody>
      </p:sp>
    </p:spTree>
    <p:extLst>
      <p:ext uri="{BB962C8B-B14F-4D97-AF65-F5344CB8AC3E}">
        <p14:creationId xmlns:p14="http://schemas.microsoft.com/office/powerpoint/2010/main" val="329534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1C01D-CBB1-4B68-A133-1E7B8EB21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Doplň zájmeno JENŽ ve správném tvaru.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83E6A-EF94-4192-AE2E-4A220B1B0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Potkal jsem pána, s ______ jsem tři roky pracoval.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Ve starověkém Egyptě potřebovali faraóni otroky, ______ by pro ně pracovali.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To je ten pes, ______ chceš koupit své dceři k narozeninám?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Zhotovil jsem ti sestavu dřevěných desek, ______ by měly zatím nahradit knihovnu.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Škola, na ______ chceš studovat, je v Ostravě.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To jsou podmínky, na ______  jsme se dohodli.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5DE7638-276B-45AC-8F16-95FACA0B254B}"/>
              </a:ext>
            </a:extLst>
          </p:cNvPr>
          <p:cNvSpPr txBox="1"/>
          <p:nvPr/>
        </p:nvSpPr>
        <p:spPr>
          <a:xfrm>
            <a:off x="5071889" y="2451652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nímž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A5E8DA-FD48-4230-8420-8115FC2B547A}"/>
              </a:ext>
            </a:extLst>
          </p:cNvPr>
          <p:cNvSpPr txBox="1"/>
          <p:nvPr/>
        </p:nvSpPr>
        <p:spPr>
          <a:xfrm>
            <a:off x="9172915" y="2926282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již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8F404F3-67BC-4069-962A-4E1816A29749}"/>
              </a:ext>
            </a:extLst>
          </p:cNvPr>
          <p:cNvSpPr txBox="1"/>
          <p:nvPr/>
        </p:nvSpPr>
        <p:spPr>
          <a:xfrm>
            <a:off x="4075466" y="3752995"/>
            <a:ext cx="1384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jejž/jehož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3CB8FB0-7EBB-4875-A498-059A6241A38F}"/>
              </a:ext>
            </a:extLst>
          </p:cNvPr>
          <p:cNvSpPr txBox="1"/>
          <p:nvPr/>
        </p:nvSpPr>
        <p:spPr>
          <a:xfrm>
            <a:off x="8042787" y="4138028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jež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1037C24-5618-4538-8B09-6805DDA2F340}"/>
              </a:ext>
            </a:extLst>
          </p:cNvPr>
          <p:cNvSpPr txBox="1"/>
          <p:nvPr/>
        </p:nvSpPr>
        <p:spPr>
          <a:xfrm>
            <a:off x="3743569" y="5054338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níž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C0802A0-1165-4977-B1A7-7B4AB34FF616}"/>
              </a:ext>
            </a:extLst>
          </p:cNvPr>
          <p:cNvSpPr txBox="1"/>
          <p:nvPr/>
        </p:nvSpPr>
        <p:spPr>
          <a:xfrm>
            <a:off x="5281414" y="5423670"/>
            <a:ext cx="102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nichž</a:t>
            </a:r>
          </a:p>
        </p:txBody>
      </p:sp>
    </p:spTree>
    <p:extLst>
      <p:ext uri="{BB962C8B-B14F-4D97-AF65-F5344CB8AC3E}">
        <p14:creationId xmlns:p14="http://schemas.microsoft.com/office/powerpoint/2010/main" val="1658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26082-36B6-438C-BA05-51C7B13D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3. Doplňte tvary zájmena TÝŽ/TENTÝŽ.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F1A39C-1D6E-475F-AE71-C5E38DDA4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Vrátili se domů ještě ___________ den.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Všichni dospěli k ___________ závěru.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Autobusová zastávka je stále na ___________ místě.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Zpívá s ___________ skupinou jako loni.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Epidemie se nešíří vždy jedním a ___________ směrem.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Všechna zemětřesení zasáhla vždy ___________ oblast.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To je druhá strana ___________ mince.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8925C26-4241-453B-B987-1F0C0B94EFB1}"/>
              </a:ext>
            </a:extLst>
          </p:cNvPr>
          <p:cNvSpPr txBox="1"/>
          <p:nvPr/>
        </p:nvSpPr>
        <p:spPr>
          <a:xfrm>
            <a:off x="5418291" y="2406135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týž/tentýž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2559E86-84CA-43CE-8843-7472B437AB4E}"/>
              </a:ext>
            </a:extLst>
          </p:cNvPr>
          <p:cNvSpPr txBox="1"/>
          <p:nvPr/>
        </p:nvSpPr>
        <p:spPr>
          <a:xfrm>
            <a:off x="4874953" y="2930922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témuž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19D411C-1757-48A2-A352-E26C8DEE4E42}"/>
              </a:ext>
            </a:extLst>
          </p:cNvPr>
          <p:cNvSpPr txBox="1"/>
          <p:nvPr/>
        </p:nvSpPr>
        <p:spPr>
          <a:xfrm>
            <a:off x="6535168" y="3455709"/>
            <a:ext cx="2102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témž(e)/tomtéž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7AA7774-C8EB-4B1F-9862-4345A37B3922}"/>
              </a:ext>
            </a:extLst>
          </p:cNvPr>
          <p:cNvSpPr txBox="1"/>
          <p:nvPr/>
        </p:nvSpPr>
        <p:spPr>
          <a:xfrm>
            <a:off x="3476849" y="3918900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touž/toutéž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B7EB7E6-46BD-4B99-AA01-11DC0D78E259}"/>
              </a:ext>
            </a:extLst>
          </p:cNvPr>
          <p:cNvSpPr txBox="1"/>
          <p:nvPr/>
        </p:nvSpPr>
        <p:spPr>
          <a:xfrm>
            <a:off x="6862235" y="4362624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týmž/tímtéž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AB3B7A1-F3A0-4342-A461-BB7AEF9897CA}"/>
              </a:ext>
            </a:extLst>
          </p:cNvPr>
          <p:cNvSpPr txBox="1"/>
          <p:nvPr/>
        </p:nvSpPr>
        <p:spPr>
          <a:xfrm>
            <a:off x="7078506" y="4881650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touž/tutéž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6764DB0-38E4-4C4A-AB4A-02835882C635}"/>
              </a:ext>
            </a:extLst>
          </p:cNvPr>
          <p:cNvSpPr txBox="1"/>
          <p:nvPr/>
        </p:nvSpPr>
        <p:spPr>
          <a:xfrm>
            <a:off x="5418290" y="5398950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téže</a:t>
            </a:r>
          </a:p>
        </p:txBody>
      </p:sp>
    </p:spTree>
    <p:extLst>
      <p:ext uri="{BB962C8B-B14F-4D97-AF65-F5344CB8AC3E}">
        <p14:creationId xmlns:p14="http://schemas.microsoft.com/office/powerpoint/2010/main" val="118169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36238-0ABD-45DF-914E-AC8F04DD5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Doplňte tvary zájmena TÝŽ/TENTÝŽ. </a:t>
            </a:r>
            <a:br>
              <a:rPr lang="cs-CZ" dirty="0"/>
            </a:br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0D9B6-A7BC-413C-A727-E11FAA45A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cs-CZ" dirty="0"/>
              <a:t>V říjnu ___________ roku začaly přípravné práce.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Stále se vracím k ___________ filmům.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Vitamin D je obsažen v ___________ produktech jako vitamin A.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Dvouhru vyhráli ___________ hráči jako loni. 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V obou knížkách se vyskytují ___________ slova.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Všichni jeli ___________ auty.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Tento muzikál je dílem ___________ autorů.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3925E05-78BB-4837-A607-DED6D54AB535}"/>
              </a:ext>
            </a:extLst>
          </p:cNvPr>
          <p:cNvSpPr txBox="1"/>
          <p:nvPr/>
        </p:nvSpPr>
        <p:spPr>
          <a:xfrm>
            <a:off x="3675631" y="2438401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téhož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966294-8DE6-489A-9787-5084739B0CF3}"/>
              </a:ext>
            </a:extLst>
          </p:cNvPr>
          <p:cNvSpPr txBox="1"/>
          <p:nvPr/>
        </p:nvSpPr>
        <p:spPr>
          <a:xfrm>
            <a:off x="4910354" y="2816642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týmž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E52C368-BAF0-4C07-9EE3-DE269C808FF0}"/>
              </a:ext>
            </a:extLst>
          </p:cNvPr>
          <p:cNvSpPr txBox="1"/>
          <p:nvPr/>
        </p:nvSpPr>
        <p:spPr>
          <a:xfrm>
            <a:off x="5475417" y="3347513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týchž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D908EA-36C3-4C4C-859D-D70CA78DF0F0}"/>
              </a:ext>
            </a:extLst>
          </p:cNvPr>
          <p:cNvSpPr txBox="1"/>
          <p:nvPr/>
        </p:nvSpPr>
        <p:spPr>
          <a:xfrm>
            <a:off x="4682556" y="3842971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tíž/titíž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6EDECF1-59F3-48CD-9F6A-5FA05AB56B62}"/>
              </a:ext>
            </a:extLst>
          </p:cNvPr>
          <p:cNvSpPr txBox="1"/>
          <p:nvPr/>
        </p:nvSpPr>
        <p:spPr>
          <a:xfrm>
            <a:off x="6305524" y="4300191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táž/tatáž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114C481-29B5-462E-8A41-815F96621959}"/>
              </a:ext>
            </a:extLst>
          </p:cNvPr>
          <p:cNvSpPr txBox="1"/>
          <p:nvPr/>
        </p:nvSpPr>
        <p:spPr>
          <a:xfrm>
            <a:off x="4080246" y="4778587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týmiž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C1F3470-B255-4F34-BD33-609FF7668577}"/>
              </a:ext>
            </a:extLst>
          </p:cNvPr>
          <p:cNvSpPr txBox="1"/>
          <p:nvPr/>
        </p:nvSpPr>
        <p:spPr>
          <a:xfrm>
            <a:off x="5441382" y="5297776"/>
            <a:ext cx="166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týchž</a:t>
            </a:r>
          </a:p>
        </p:txBody>
      </p:sp>
    </p:spTree>
    <p:extLst>
      <p:ext uri="{BB962C8B-B14F-4D97-AF65-F5344CB8AC3E}">
        <p14:creationId xmlns:p14="http://schemas.microsoft.com/office/powerpoint/2010/main" val="49256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54E2D-41F5-45B8-B74F-59A3BC4E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Doplňte správné tvary zájmen v závorce.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119A9-DF0E-4B42-8A80-8265CCBB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Podej _______ (ona) tu knihu.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Rány se _______ (sám) zahojily.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Přespal u _______ (moje) rodičů.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O _______ (cosi) přemýšlel.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Do _______ (nic) ho nenutili.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S _______ (ledakdo) o tom mluvil.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Našel to v _______ (táž) skříňce jako já.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993DDE-EC96-4B42-A7B6-8B75D22F6136}"/>
              </a:ext>
            </a:extLst>
          </p:cNvPr>
          <p:cNvSpPr txBox="1"/>
          <p:nvPr/>
        </p:nvSpPr>
        <p:spPr>
          <a:xfrm>
            <a:off x="3606598" y="2405906"/>
            <a:ext cx="66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jí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DD7A61-ECB9-45E6-90F9-0F1E09341496}"/>
              </a:ext>
            </a:extLst>
          </p:cNvPr>
          <p:cNvSpPr txBox="1"/>
          <p:nvPr/>
        </p:nvSpPr>
        <p:spPr>
          <a:xfrm>
            <a:off x="3615476" y="2930693"/>
            <a:ext cx="89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samy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B5B3BEB-4E60-4A8F-81CA-0C179DA6EAE8}"/>
              </a:ext>
            </a:extLst>
          </p:cNvPr>
          <p:cNvSpPr txBox="1"/>
          <p:nvPr/>
        </p:nvSpPr>
        <p:spPr>
          <a:xfrm>
            <a:off x="3832008" y="3429000"/>
            <a:ext cx="89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mých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7134401-C065-4030-B7EF-E1B578BFB634}"/>
              </a:ext>
            </a:extLst>
          </p:cNvPr>
          <p:cNvSpPr txBox="1"/>
          <p:nvPr/>
        </p:nvSpPr>
        <p:spPr>
          <a:xfrm>
            <a:off x="2694450" y="3953362"/>
            <a:ext cx="101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čemsi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7BE96BF-F77F-44E4-90CA-263D53092F51}"/>
              </a:ext>
            </a:extLst>
          </p:cNvPr>
          <p:cNvSpPr txBox="1"/>
          <p:nvPr/>
        </p:nvSpPr>
        <p:spPr>
          <a:xfrm>
            <a:off x="2815850" y="4447236"/>
            <a:ext cx="1016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ničeho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0FE727C-04A0-4144-8B1A-5168AC5AD711}"/>
              </a:ext>
            </a:extLst>
          </p:cNvPr>
          <p:cNvSpPr txBox="1"/>
          <p:nvPr/>
        </p:nvSpPr>
        <p:spPr>
          <a:xfrm>
            <a:off x="2602871" y="4941110"/>
            <a:ext cx="1909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ledakým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70EED6C-5ACC-4774-AA63-BA4A08D6AD3B}"/>
              </a:ext>
            </a:extLst>
          </p:cNvPr>
          <p:cNvSpPr txBox="1"/>
          <p:nvPr/>
        </p:nvSpPr>
        <p:spPr>
          <a:xfrm>
            <a:off x="3947964" y="5404072"/>
            <a:ext cx="66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téže</a:t>
            </a:r>
          </a:p>
        </p:txBody>
      </p:sp>
    </p:spTree>
    <p:extLst>
      <p:ext uri="{BB962C8B-B14F-4D97-AF65-F5344CB8AC3E}">
        <p14:creationId xmlns:p14="http://schemas.microsoft.com/office/powerpoint/2010/main" val="45215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72ABD-BD21-49DB-9D1A-293FE461F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2B7EE-A049-42E7-8131-4076A3A6D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8"/>
            </a:pPr>
            <a:r>
              <a:rPr lang="cs-CZ" dirty="0"/>
              <a:t>Seděl vedle _______ (já).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Seděla pod lípou a zahleděla se do _______ (jejich) větví.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_______ (Málokterý) lidé člověku nezištně pomohou.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V _______ (kterákoliv) dobu můžeš zavolat.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Mirek to dal jen _______ (někdo).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Nad _______ (náš) domem přeletěl čáp.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cs-CZ" dirty="0"/>
              <a:t>Co si s _______ (on) počnu?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47C8255-D2EE-4087-B184-751C738B5BD8}"/>
              </a:ext>
            </a:extLst>
          </p:cNvPr>
          <p:cNvSpPr txBox="1"/>
          <p:nvPr/>
        </p:nvSpPr>
        <p:spPr>
          <a:xfrm>
            <a:off x="4211824" y="2445663"/>
            <a:ext cx="66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mě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A81A7CB-7B2D-4461-8CAF-9F653841C11B}"/>
              </a:ext>
            </a:extLst>
          </p:cNvPr>
          <p:cNvSpPr txBox="1"/>
          <p:nvPr/>
        </p:nvSpPr>
        <p:spPr>
          <a:xfrm>
            <a:off x="7034536" y="2985689"/>
            <a:ext cx="108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jejích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77BE317-ED43-45A4-827E-A3454F8B30E1}"/>
              </a:ext>
            </a:extLst>
          </p:cNvPr>
          <p:cNvSpPr txBox="1"/>
          <p:nvPr/>
        </p:nvSpPr>
        <p:spPr>
          <a:xfrm>
            <a:off x="2436033" y="3465443"/>
            <a:ext cx="131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Málokteří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CB4EB0A-0465-44DC-BDDE-069EE3E6B9EB}"/>
              </a:ext>
            </a:extLst>
          </p:cNvPr>
          <p:cNvSpPr txBox="1"/>
          <p:nvPr/>
        </p:nvSpPr>
        <p:spPr>
          <a:xfrm>
            <a:off x="2601684" y="3946554"/>
            <a:ext cx="17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kteroukoliv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0BE0FC-59E0-45DE-BC89-2BBBE6D7A6F4}"/>
              </a:ext>
            </a:extLst>
          </p:cNvPr>
          <p:cNvSpPr txBox="1"/>
          <p:nvPr/>
        </p:nvSpPr>
        <p:spPr>
          <a:xfrm>
            <a:off x="4675648" y="4448230"/>
            <a:ext cx="1115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někomu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D64F3ED-D47F-4638-9980-96E33AED9029}"/>
              </a:ext>
            </a:extLst>
          </p:cNvPr>
          <p:cNvSpPr txBox="1"/>
          <p:nvPr/>
        </p:nvSpPr>
        <p:spPr>
          <a:xfrm>
            <a:off x="2930619" y="4934353"/>
            <a:ext cx="17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naším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A6A7063-1367-4882-AE30-3088606D2DA1}"/>
              </a:ext>
            </a:extLst>
          </p:cNvPr>
          <p:cNvSpPr txBox="1"/>
          <p:nvPr/>
        </p:nvSpPr>
        <p:spPr>
          <a:xfrm>
            <a:off x="3668244" y="5447445"/>
            <a:ext cx="1007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ním</a:t>
            </a:r>
          </a:p>
        </p:txBody>
      </p:sp>
    </p:spTree>
    <p:extLst>
      <p:ext uri="{BB962C8B-B14F-4D97-AF65-F5344CB8AC3E}">
        <p14:creationId xmlns:p14="http://schemas.microsoft.com/office/powerpoint/2010/main" val="365442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SketchLinesVTI">
  <a:themeElements>
    <a:clrScheme name="AnalogousFromLightSeedLeftStep">
      <a:dk1>
        <a:srgbClr val="000000"/>
      </a:dk1>
      <a:lt1>
        <a:srgbClr val="FFFFFF"/>
      </a:lt1>
      <a:dk2>
        <a:srgbClr val="243641"/>
      </a:dk2>
      <a:lt2>
        <a:srgbClr val="E8E4E2"/>
      </a:lt2>
      <a:accent1>
        <a:srgbClr val="43AAEA"/>
      </a:accent1>
      <a:accent2>
        <a:srgbClr val="38B3AF"/>
      </a:accent2>
      <a:accent3>
        <a:srgbClr val="32B67B"/>
      </a:accent3>
      <a:accent4>
        <a:srgbClr val="2EBA40"/>
      </a:accent4>
      <a:accent5>
        <a:srgbClr val="5AB536"/>
      </a:accent5>
      <a:accent6>
        <a:srgbClr val="8BAD39"/>
      </a:accent6>
      <a:hlink>
        <a:srgbClr val="A6775A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513</Words>
  <Application>Microsoft Office PowerPoint</Application>
  <PresentationFormat>Širokoúhlá obrazovka</PresentationFormat>
  <Paragraphs>94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Meiryo</vt:lpstr>
      <vt:lpstr>Arial</vt:lpstr>
      <vt:lpstr>Corbel</vt:lpstr>
      <vt:lpstr>SketchLinesVTI</vt:lpstr>
      <vt:lpstr>Opakování zájmen</vt:lpstr>
      <vt:lpstr>Anotace</vt:lpstr>
      <vt:lpstr>1. Nahraď zájmeno KTERÝ zájmenem JENŽ.</vt:lpstr>
      <vt:lpstr>2. Doplň zájmeno JENŽ ve správném tvaru.</vt:lpstr>
      <vt:lpstr>3. Doplňte tvary zájmena TÝŽ/TENTÝŽ.</vt:lpstr>
      <vt:lpstr>3. Doplňte tvary zájmena TÝŽ/TENTÝŽ.  Pokračování</vt:lpstr>
      <vt:lpstr>4. Doplňte správné tvary zájmen v závorce.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zájmen</dc:title>
  <dc:creator>Monika Tomášová</dc:creator>
  <cp:lastModifiedBy>Monika Schejbalová</cp:lastModifiedBy>
  <cp:revision>5</cp:revision>
  <dcterms:created xsi:type="dcterms:W3CDTF">2021-01-07T17:25:23Z</dcterms:created>
  <dcterms:modified xsi:type="dcterms:W3CDTF">2021-01-08T08:45:30Z</dcterms:modified>
</cp:coreProperties>
</file>