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FA9CD7-2059-4036-95FA-31BBD88CA7F3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3F46503-0550-483E-8845-0132CC98FA65}">
      <dgm:prSet/>
      <dgm:spPr/>
      <dgm:t>
        <a:bodyPr/>
        <a:lstStyle/>
        <a:p>
          <a:r>
            <a:rPr lang="cs-CZ" baseline="0" dirty="0"/>
            <a:t>VÝHYBKA: </a:t>
          </a:r>
          <a:r>
            <a:rPr lang="cs-CZ" baseline="0" dirty="0" err="1"/>
            <a:t>vý</a:t>
          </a:r>
          <a:r>
            <a:rPr lang="cs-CZ" baseline="0" dirty="0"/>
            <a:t>-hyb-k(a)</a:t>
          </a:r>
          <a:endParaRPr lang="en-US" dirty="0"/>
        </a:p>
      </dgm:t>
    </dgm:pt>
    <dgm:pt modelId="{A7A46EB7-931A-4DDB-93A9-518E55031FFA}" type="parTrans" cxnId="{1A251B13-DC86-4617-BCC3-98FBB87C8773}">
      <dgm:prSet/>
      <dgm:spPr/>
      <dgm:t>
        <a:bodyPr/>
        <a:lstStyle/>
        <a:p>
          <a:endParaRPr lang="en-US"/>
        </a:p>
      </dgm:t>
    </dgm:pt>
    <dgm:pt modelId="{DFE9D170-9CC0-4817-846D-6320F14A8DBA}" type="sibTrans" cxnId="{1A251B13-DC86-4617-BCC3-98FBB87C8773}">
      <dgm:prSet/>
      <dgm:spPr/>
      <dgm:t>
        <a:bodyPr/>
        <a:lstStyle/>
        <a:p>
          <a:endParaRPr lang="en-US"/>
        </a:p>
      </dgm:t>
    </dgm:pt>
    <dgm:pt modelId="{A08D34A4-D4DC-4FF7-A895-79A771D02F62}">
      <dgm:prSet/>
      <dgm:spPr/>
      <dgm:t>
        <a:bodyPr/>
        <a:lstStyle/>
        <a:p>
          <a:r>
            <a:rPr lang="cs-CZ" baseline="0" dirty="0"/>
            <a:t>ŽENSKÝ: žen-sk(ý)</a:t>
          </a:r>
          <a:endParaRPr lang="en-US" dirty="0"/>
        </a:p>
      </dgm:t>
    </dgm:pt>
    <dgm:pt modelId="{014084C4-FA77-4310-9D10-B2E06E0D401E}" type="parTrans" cxnId="{EFEE9E19-FD1D-421E-BFFE-A2DDACB21DA8}">
      <dgm:prSet/>
      <dgm:spPr/>
      <dgm:t>
        <a:bodyPr/>
        <a:lstStyle/>
        <a:p>
          <a:endParaRPr lang="en-US"/>
        </a:p>
      </dgm:t>
    </dgm:pt>
    <dgm:pt modelId="{714DD136-AF76-4A9D-8577-E4E645EC8677}" type="sibTrans" cxnId="{EFEE9E19-FD1D-421E-BFFE-A2DDACB21DA8}">
      <dgm:prSet/>
      <dgm:spPr/>
      <dgm:t>
        <a:bodyPr/>
        <a:lstStyle/>
        <a:p>
          <a:endParaRPr lang="en-US"/>
        </a:p>
      </dgm:t>
    </dgm:pt>
    <dgm:pt modelId="{7A0FC2AF-3022-4E2B-BDA4-DB648A3DBFAA}">
      <dgm:prSet/>
      <dgm:spPr/>
      <dgm:t>
        <a:bodyPr/>
        <a:lstStyle/>
        <a:p>
          <a:r>
            <a:rPr lang="cs-CZ" baseline="0" dirty="0"/>
            <a:t>NAKRESLIT: na-</a:t>
          </a:r>
          <a:r>
            <a:rPr lang="cs-CZ" baseline="0" dirty="0" err="1"/>
            <a:t>kresl</a:t>
          </a:r>
          <a:r>
            <a:rPr lang="cs-CZ" baseline="0" dirty="0"/>
            <a:t>-i(t)</a:t>
          </a:r>
          <a:endParaRPr lang="en-US" dirty="0"/>
        </a:p>
      </dgm:t>
    </dgm:pt>
    <dgm:pt modelId="{CA68D908-9DF1-41DA-AAEC-A10617E8531D}" type="parTrans" cxnId="{8E3DDA26-C5FA-4A8A-B50F-E2F7DAB6328D}">
      <dgm:prSet/>
      <dgm:spPr/>
      <dgm:t>
        <a:bodyPr/>
        <a:lstStyle/>
        <a:p>
          <a:endParaRPr lang="en-US"/>
        </a:p>
      </dgm:t>
    </dgm:pt>
    <dgm:pt modelId="{62A10DCB-4DB5-4865-844C-53B9D9BF0CDC}" type="sibTrans" cxnId="{8E3DDA26-C5FA-4A8A-B50F-E2F7DAB6328D}">
      <dgm:prSet/>
      <dgm:spPr/>
      <dgm:t>
        <a:bodyPr/>
        <a:lstStyle/>
        <a:p>
          <a:endParaRPr lang="en-US"/>
        </a:p>
      </dgm:t>
    </dgm:pt>
    <dgm:pt modelId="{66635EDF-E220-4B92-A7F9-E3B0D337B770}">
      <dgm:prSet/>
      <dgm:spPr/>
      <dgm:t>
        <a:bodyPr/>
        <a:lstStyle/>
        <a:p>
          <a:r>
            <a:rPr lang="cs-CZ" baseline="0"/>
            <a:t>POBŘEŽÍ: po-břež-(í)</a:t>
          </a:r>
          <a:endParaRPr lang="en-US"/>
        </a:p>
      </dgm:t>
    </dgm:pt>
    <dgm:pt modelId="{056FD8C3-3864-4D3B-8A40-80A252D51CB8}" type="parTrans" cxnId="{48BBC70A-A766-450C-A747-084FF1DBEA8F}">
      <dgm:prSet/>
      <dgm:spPr/>
      <dgm:t>
        <a:bodyPr/>
        <a:lstStyle/>
        <a:p>
          <a:endParaRPr lang="en-US"/>
        </a:p>
      </dgm:t>
    </dgm:pt>
    <dgm:pt modelId="{64C8564B-B5F8-4600-9E14-705B16F55C2D}" type="sibTrans" cxnId="{48BBC70A-A766-450C-A747-084FF1DBEA8F}">
      <dgm:prSet/>
      <dgm:spPr/>
      <dgm:t>
        <a:bodyPr/>
        <a:lstStyle/>
        <a:p>
          <a:endParaRPr lang="en-US"/>
        </a:p>
      </dgm:t>
    </dgm:pt>
    <dgm:pt modelId="{00562A35-985B-4A90-8906-D3D8276A9772}" type="pres">
      <dgm:prSet presAssocID="{AFFA9CD7-2059-4036-95FA-31BBD88CA7F3}" presName="linear" presStyleCnt="0">
        <dgm:presLayoutVars>
          <dgm:animLvl val="lvl"/>
          <dgm:resizeHandles val="exact"/>
        </dgm:presLayoutVars>
      </dgm:prSet>
      <dgm:spPr/>
    </dgm:pt>
    <dgm:pt modelId="{F636C6D2-3216-49ED-A958-D1F8726DB921}" type="pres">
      <dgm:prSet presAssocID="{43F46503-0550-483E-8845-0132CC98FA6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56073E6-4FDE-49CA-B5BE-5F0F899AFC8A}" type="pres">
      <dgm:prSet presAssocID="{DFE9D170-9CC0-4817-846D-6320F14A8DBA}" presName="spacer" presStyleCnt="0"/>
      <dgm:spPr/>
    </dgm:pt>
    <dgm:pt modelId="{88F63146-3F80-47FA-A231-48E28E75CE37}" type="pres">
      <dgm:prSet presAssocID="{A08D34A4-D4DC-4FF7-A895-79A771D02F62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1C1A57A-A296-42D3-AE20-4FFA1BF8C708}" type="pres">
      <dgm:prSet presAssocID="{714DD136-AF76-4A9D-8577-E4E645EC8677}" presName="spacer" presStyleCnt="0"/>
      <dgm:spPr/>
    </dgm:pt>
    <dgm:pt modelId="{4AE75721-E5DA-4F77-BC70-F186CE614725}" type="pres">
      <dgm:prSet presAssocID="{7A0FC2AF-3022-4E2B-BDA4-DB648A3DBFA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09BC9F0-E2CE-4EDC-AA1F-197D0F4D96F3}" type="pres">
      <dgm:prSet presAssocID="{62A10DCB-4DB5-4865-844C-53B9D9BF0CDC}" presName="spacer" presStyleCnt="0"/>
      <dgm:spPr/>
    </dgm:pt>
    <dgm:pt modelId="{BC263405-6004-47C7-8E07-92A1BF8DCAC9}" type="pres">
      <dgm:prSet presAssocID="{66635EDF-E220-4B92-A7F9-E3B0D337B770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DCBA7504-9572-494E-8A93-26D288FE74B2}" type="presOf" srcId="{7A0FC2AF-3022-4E2B-BDA4-DB648A3DBFAA}" destId="{4AE75721-E5DA-4F77-BC70-F186CE614725}" srcOrd="0" destOrd="0" presId="urn:microsoft.com/office/officeart/2005/8/layout/vList2"/>
    <dgm:cxn modelId="{7CD2310A-E72B-4FCB-9880-76FF009D36D0}" type="presOf" srcId="{43F46503-0550-483E-8845-0132CC98FA65}" destId="{F636C6D2-3216-49ED-A958-D1F8726DB921}" srcOrd="0" destOrd="0" presId="urn:microsoft.com/office/officeart/2005/8/layout/vList2"/>
    <dgm:cxn modelId="{48BBC70A-A766-450C-A747-084FF1DBEA8F}" srcId="{AFFA9CD7-2059-4036-95FA-31BBD88CA7F3}" destId="{66635EDF-E220-4B92-A7F9-E3B0D337B770}" srcOrd="3" destOrd="0" parTransId="{056FD8C3-3864-4D3B-8A40-80A252D51CB8}" sibTransId="{64C8564B-B5F8-4600-9E14-705B16F55C2D}"/>
    <dgm:cxn modelId="{61E41D0F-9E29-4F75-A73A-0132C90E1E16}" type="presOf" srcId="{AFFA9CD7-2059-4036-95FA-31BBD88CA7F3}" destId="{00562A35-985B-4A90-8906-D3D8276A9772}" srcOrd="0" destOrd="0" presId="urn:microsoft.com/office/officeart/2005/8/layout/vList2"/>
    <dgm:cxn modelId="{1A251B13-DC86-4617-BCC3-98FBB87C8773}" srcId="{AFFA9CD7-2059-4036-95FA-31BBD88CA7F3}" destId="{43F46503-0550-483E-8845-0132CC98FA65}" srcOrd="0" destOrd="0" parTransId="{A7A46EB7-931A-4DDB-93A9-518E55031FFA}" sibTransId="{DFE9D170-9CC0-4817-846D-6320F14A8DBA}"/>
    <dgm:cxn modelId="{EFEE9E19-FD1D-421E-BFFE-A2DDACB21DA8}" srcId="{AFFA9CD7-2059-4036-95FA-31BBD88CA7F3}" destId="{A08D34A4-D4DC-4FF7-A895-79A771D02F62}" srcOrd="1" destOrd="0" parTransId="{014084C4-FA77-4310-9D10-B2E06E0D401E}" sibTransId="{714DD136-AF76-4A9D-8577-E4E645EC8677}"/>
    <dgm:cxn modelId="{CBCF181A-FD1D-4039-A096-B900170EB163}" type="presOf" srcId="{66635EDF-E220-4B92-A7F9-E3B0D337B770}" destId="{BC263405-6004-47C7-8E07-92A1BF8DCAC9}" srcOrd="0" destOrd="0" presId="urn:microsoft.com/office/officeart/2005/8/layout/vList2"/>
    <dgm:cxn modelId="{8E3DDA26-C5FA-4A8A-B50F-E2F7DAB6328D}" srcId="{AFFA9CD7-2059-4036-95FA-31BBD88CA7F3}" destId="{7A0FC2AF-3022-4E2B-BDA4-DB648A3DBFAA}" srcOrd="2" destOrd="0" parTransId="{CA68D908-9DF1-41DA-AAEC-A10617E8531D}" sibTransId="{62A10DCB-4DB5-4865-844C-53B9D9BF0CDC}"/>
    <dgm:cxn modelId="{BB2A8689-0753-41D3-BF02-9CFF15DCF9F9}" type="presOf" srcId="{A08D34A4-D4DC-4FF7-A895-79A771D02F62}" destId="{88F63146-3F80-47FA-A231-48E28E75CE37}" srcOrd="0" destOrd="0" presId="urn:microsoft.com/office/officeart/2005/8/layout/vList2"/>
    <dgm:cxn modelId="{37F66B2A-9770-4D03-AF21-BF22DC76FDC9}" type="presParOf" srcId="{00562A35-985B-4A90-8906-D3D8276A9772}" destId="{F636C6D2-3216-49ED-A958-D1F8726DB921}" srcOrd="0" destOrd="0" presId="urn:microsoft.com/office/officeart/2005/8/layout/vList2"/>
    <dgm:cxn modelId="{53F8A7BD-271B-4063-8063-DE62EECE4F41}" type="presParOf" srcId="{00562A35-985B-4A90-8906-D3D8276A9772}" destId="{056073E6-4FDE-49CA-B5BE-5F0F899AFC8A}" srcOrd="1" destOrd="0" presId="urn:microsoft.com/office/officeart/2005/8/layout/vList2"/>
    <dgm:cxn modelId="{DB699D87-E839-4047-9C97-F891ACAC8661}" type="presParOf" srcId="{00562A35-985B-4A90-8906-D3D8276A9772}" destId="{88F63146-3F80-47FA-A231-48E28E75CE37}" srcOrd="2" destOrd="0" presId="urn:microsoft.com/office/officeart/2005/8/layout/vList2"/>
    <dgm:cxn modelId="{4FC4C673-8E6B-4449-AF7B-D67A62514AD7}" type="presParOf" srcId="{00562A35-985B-4A90-8906-D3D8276A9772}" destId="{91C1A57A-A296-42D3-AE20-4FFA1BF8C708}" srcOrd="3" destOrd="0" presId="urn:microsoft.com/office/officeart/2005/8/layout/vList2"/>
    <dgm:cxn modelId="{ACF33E2E-106A-47CE-A247-FCBF49D45A0D}" type="presParOf" srcId="{00562A35-985B-4A90-8906-D3D8276A9772}" destId="{4AE75721-E5DA-4F77-BC70-F186CE614725}" srcOrd="4" destOrd="0" presId="urn:microsoft.com/office/officeart/2005/8/layout/vList2"/>
    <dgm:cxn modelId="{5AA26E21-99AF-4516-95B2-5715D5B9A4E8}" type="presParOf" srcId="{00562A35-985B-4A90-8906-D3D8276A9772}" destId="{709BC9F0-E2CE-4EDC-AA1F-197D0F4D96F3}" srcOrd="5" destOrd="0" presId="urn:microsoft.com/office/officeart/2005/8/layout/vList2"/>
    <dgm:cxn modelId="{0240BE5D-8BF8-49DD-AFFE-6113C97DA2DB}" type="presParOf" srcId="{00562A35-985B-4A90-8906-D3D8276A9772}" destId="{BC263405-6004-47C7-8E07-92A1BF8DCAC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60C621-7ECD-4BCA-BEFD-2126A8C013B4}" type="doc">
      <dgm:prSet loTypeId="urn:microsoft.com/office/officeart/2005/8/layout/list1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80699C8-603E-4DF1-8D06-F7CBD5F8C6F5}">
      <dgm:prSet/>
      <dgm:spPr/>
      <dgm:t>
        <a:bodyPr/>
        <a:lstStyle/>
        <a:p>
          <a:r>
            <a:rPr lang="cs-CZ"/>
            <a:t>kořen</a:t>
          </a:r>
          <a:endParaRPr lang="en-US"/>
        </a:p>
      </dgm:t>
    </dgm:pt>
    <dgm:pt modelId="{2B134B76-B22D-4CB9-BDA8-ADF899DE669D}" type="parTrans" cxnId="{C82BA645-5285-4E10-AA47-7A114FB44287}">
      <dgm:prSet/>
      <dgm:spPr/>
      <dgm:t>
        <a:bodyPr/>
        <a:lstStyle/>
        <a:p>
          <a:endParaRPr lang="en-US"/>
        </a:p>
      </dgm:t>
    </dgm:pt>
    <dgm:pt modelId="{33EE68DD-1DD0-44BF-B8C2-9A7EE4BBC3A9}" type="sibTrans" cxnId="{C82BA645-5285-4E10-AA47-7A114FB44287}">
      <dgm:prSet/>
      <dgm:spPr/>
      <dgm:t>
        <a:bodyPr/>
        <a:lstStyle/>
        <a:p>
          <a:endParaRPr lang="en-US"/>
        </a:p>
      </dgm:t>
    </dgm:pt>
    <dgm:pt modelId="{2B936E48-5D63-4AB2-A6C5-9A38540FC9E3}">
      <dgm:prSet/>
      <dgm:spPr/>
      <dgm:t>
        <a:bodyPr/>
        <a:lstStyle/>
        <a:p>
          <a:r>
            <a:rPr lang="cs-CZ"/>
            <a:t>předpona</a:t>
          </a:r>
          <a:endParaRPr lang="en-US"/>
        </a:p>
      </dgm:t>
    </dgm:pt>
    <dgm:pt modelId="{7195D47E-0D01-4C64-B8FE-578E2BE8644D}" type="parTrans" cxnId="{300D092A-AAA0-463C-A90F-536FE226905A}">
      <dgm:prSet/>
      <dgm:spPr/>
      <dgm:t>
        <a:bodyPr/>
        <a:lstStyle/>
        <a:p>
          <a:endParaRPr lang="en-US"/>
        </a:p>
      </dgm:t>
    </dgm:pt>
    <dgm:pt modelId="{CA1B9228-B722-45FA-A02F-720A6E05EE69}" type="sibTrans" cxnId="{300D092A-AAA0-463C-A90F-536FE226905A}">
      <dgm:prSet/>
      <dgm:spPr/>
      <dgm:t>
        <a:bodyPr/>
        <a:lstStyle/>
        <a:p>
          <a:endParaRPr lang="en-US"/>
        </a:p>
      </dgm:t>
    </dgm:pt>
    <dgm:pt modelId="{F09E2E1A-26C8-4982-B6C1-B67802AEF1E8}">
      <dgm:prSet/>
      <dgm:spPr/>
      <dgm:t>
        <a:bodyPr/>
        <a:lstStyle/>
        <a:p>
          <a:r>
            <a:rPr lang="cs-CZ" dirty="0"/>
            <a:t>přípona</a:t>
          </a:r>
          <a:endParaRPr lang="en-US" dirty="0"/>
        </a:p>
      </dgm:t>
    </dgm:pt>
    <dgm:pt modelId="{9CAFC52E-B7DA-45BE-8E95-7B820DFB175C}" type="parTrans" cxnId="{41589754-EF19-4FF7-8CCA-554FAAA95534}">
      <dgm:prSet/>
      <dgm:spPr/>
      <dgm:t>
        <a:bodyPr/>
        <a:lstStyle/>
        <a:p>
          <a:endParaRPr lang="en-US"/>
        </a:p>
      </dgm:t>
    </dgm:pt>
    <dgm:pt modelId="{1E634FC0-679D-40B8-BE05-4F0630A56789}" type="sibTrans" cxnId="{41589754-EF19-4FF7-8CCA-554FAAA95534}">
      <dgm:prSet/>
      <dgm:spPr/>
      <dgm:t>
        <a:bodyPr/>
        <a:lstStyle/>
        <a:p>
          <a:endParaRPr lang="en-US"/>
        </a:p>
      </dgm:t>
    </dgm:pt>
    <dgm:pt modelId="{E9A615EB-3FFA-4013-8B6F-E1DBCBC082C0}">
      <dgm:prSet/>
      <dgm:spPr/>
      <dgm:t>
        <a:bodyPr/>
        <a:lstStyle/>
        <a:p>
          <a:r>
            <a:rPr lang="cs-CZ" dirty="0"/>
            <a:t>koncovka</a:t>
          </a:r>
          <a:endParaRPr lang="en-US" dirty="0"/>
        </a:p>
      </dgm:t>
    </dgm:pt>
    <dgm:pt modelId="{3CDB4515-0435-41C3-BD1C-A6B358AC9F9E}" type="parTrans" cxnId="{01FE954B-D9CC-4384-88B9-B2AB67D49F47}">
      <dgm:prSet/>
      <dgm:spPr/>
    </dgm:pt>
    <dgm:pt modelId="{3804F98E-F5FF-4B99-BA92-E2CED1F4C9F7}" type="sibTrans" cxnId="{01FE954B-D9CC-4384-88B9-B2AB67D49F47}">
      <dgm:prSet/>
      <dgm:spPr/>
    </dgm:pt>
    <dgm:pt modelId="{B6EB37CA-14D1-4616-BE6E-D5400E129969}" type="pres">
      <dgm:prSet presAssocID="{2360C621-7ECD-4BCA-BEFD-2126A8C013B4}" presName="linear" presStyleCnt="0">
        <dgm:presLayoutVars>
          <dgm:dir/>
          <dgm:animLvl val="lvl"/>
          <dgm:resizeHandles val="exact"/>
        </dgm:presLayoutVars>
      </dgm:prSet>
      <dgm:spPr/>
    </dgm:pt>
    <dgm:pt modelId="{C9B4659A-53AA-4E4B-A7D7-24DD127C5880}" type="pres">
      <dgm:prSet presAssocID="{080699C8-603E-4DF1-8D06-F7CBD5F8C6F5}" presName="parentLin" presStyleCnt="0"/>
      <dgm:spPr/>
    </dgm:pt>
    <dgm:pt modelId="{8241BC1B-F7F6-4CB7-A30C-C78DC20FB9B8}" type="pres">
      <dgm:prSet presAssocID="{080699C8-603E-4DF1-8D06-F7CBD5F8C6F5}" presName="parentLeftMargin" presStyleLbl="node1" presStyleIdx="0" presStyleCnt="4"/>
      <dgm:spPr/>
    </dgm:pt>
    <dgm:pt modelId="{4D4BE7E1-8EC0-464A-88AF-BD970527E23B}" type="pres">
      <dgm:prSet presAssocID="{080699C8-603E-4DF1-8D06-F7CBD5F8C6F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A59C76C-9D9D-4F94-98D3-5D1137E228E2}" type="pres">
      <dgm:prSet presAssocID="{080699C8-603E-4DF1-8D06-F7CBD5F8C6F5}" presName="negativeSpace" presStyleCnt="0"/>
      <dgm:spPr/>
    </dgm:pt>
    <dgm:pt modelId="{E89126F5-ADDD-47AB-A291-F8A247D3A1ED}" type="pres">
      <dgm:prSet presAssocID="{080699C8-603E-4DF1-8D06-F7CBD5F8C6F5}" presName="childText" presStyleLbl="conFgAcc1" presStyleIdx="0" presStyleCnt="4">
        <dgm:presLayoutVars>
          <dgm:bulletEnabled val="1"/>
        </dgm:presLayoutVars>
      </dgm:prSet>
      <dgm:spPr/>
    </dgm:pt>
    <dgm:pt modelId="{9AA9334F-D645-4FD2-B9CB-E4070C2CF3DF}" type="pres">
      <dgm:prSet presAssocID="{33EE68DD-1DD0-44BF-B8C2-9A7EE4BBC3A9}" presName="spaceBetweenRectangles" presStyleCnt="0"/>
      <dgm:spPr/>
    </dgm:pt>
    <dgm:pt modelId="{70BA67CF-8CE8-4804-A1A9-1F2126D7E608}" type="pres">
      <dgm:prSet presAssocID="{2B936E48-5D63-4AB2-A6C5-9A38540FC9E3}" presName="parentLin" presStyleCnt="0"/>
      <dgm:spPr/>
    </dgm:pt>
    <dgm:pt modelId="{CBEE0909-9492-4830-862C-896C836B4B37}" type="pres">
      <dgm:prSet presAssocID="{2B936E48-5D63-4AB2-A6C5-9A38540FC9E3}" presName="parentLeftMargin" presStyleLbl="node1" presStyleIdx="0" presStyleCnt="4"/>
      <dgm:spPr/>
    </dgm:pt>
    <dgm:pt modelId="{2BCFBF68-C1D4-4BEE-B0EE-EFF441C1102A}" type="pres">
      <dgm:prSet presAssocID="{2B936E48-5D63-4AB2-A6C5-9A38540FC9E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0A377E9-2B08-472D-AD7D-C6370472C57A}" type="pres">
      <dgm:prSet presAssocID="{2B936E48-5D63-4AB2-A6C5-9A38540FC9E3}" presName="negativeSpace" presStyleCnt="0"/>
      <dgm:spPr/>
    </dgm:pt>
    <dgm:pt modelId="{72F431C0-7D89-4652-9CFB-F58DEE7FA17A}" type="pres">
      <dgm:prSet presAssocID="{2B936E48-5D63-4AB2-A6C5-9A38540FC9E3}" presName="childText" presStyleLbl="conFgAcc1" presStyleIdx="1" presStyleCnt="4">
        <dgm:presLayoutVars>
          <dgm:bulletEnabled val="1"/>
        </dgm:presLayoutVars>
      </dgm:prSet>
      <dgm:spPr/>
    </dgm:pt>
    <dgm:pt modelId="{04907C06-88F6-400A-9B19-BD77F22567E4}" type="pres">
      <dgm:prSet presAssocID="{CA1B9228-B722-45FA-A02F-720A6E05EE69}" presName="spaceBetweenRectangles" presStyleCnt="0"/>
      <dgm:spPr/>
    </dgm:pt>
    <dgm:pt modelId="{09DE6F14-0B39-4BFD-AF3B-77C9A02CC37D}" type="pres">
      <dgm:prSet presAssocID="{F09E2E1A-26C8-4982-B6C1-B67802AEF1E8}" presName="parentLin" presStyleCnt="0"/>
      <dgm:spPr/>
    </dgm:pt>
    <dgm:pt modelId="{9D6CDDBA-64D0-4644-9958-66A94E5E0BC8}" type="pres">
      <dgm:prSet presAssocID="{F09E2E1A-26C8-4982-B6C1-B67802AEF1E8}" presName="parentLeftMargin" presStyleLbl="node1" presStyleIdx="1" presStyleCnt="4"/>
      <dgm:spPr/>
    </dgm:pt>
    <dgm:pt modelId="{963A4F2F-318C-4BDC-A218-0940A6B501DE}" type="pres">
      <dgm:prSet presAssocID="{F09E2E1A-26C8-4982-B6C1-B67802AEF1E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CD1B940-D4C3-42C8-81CD-DEB006BB1B67}" type="pres">
      <dgm:prSet presAssocID="{F09E2E1A-26C8-4982-B6C1-B67802AEF1E8}" presName="negativeSpace" presStyleCnt="0"/>
      <dgm:spPr/>
    </dgm:pt>
    <dgm:pt modelId="{412DD00E-311E-4D96-90EB-4752A615CBD1}" type="pres">
      <dgm:prSet presAssocID="{F09E2E1A-26C8-4982-B6C1-B67802AEF1E8}" presName="childText" presStyleLbl="conFgAcc1" presStyleIdx="2" presStyleCnt="4">
        <dgm:presLayoutVars>
          <dgm:bulletEnabled val="1"/>
        </dgm:presLayoutVars>
      </dgm:prSet>
      <dgm:spPr/>
    </dgm:pt>
    <dgm:pt modelId="{0F474C6C-6A8F-49E8-98AF-2B0CC0E4BCFC}" type="pres">
      <dgm:prSet presAssocID="{1E634FC0-679D-40B8-BE05-4F0630A56789}" presName="spaceBetweenRectangles" presStyleCnt="0"/>
      <dgm:spPr/>
    </dgm:pt>
    <dgm:pt modelId="{7C4486E6-7DB6-43CF-ABBA-A7FFBCC147D8}" type="pres">
      <dgm:prSet presAssocID="{E9A615EB-3FFA-4013-8B6F-E1DBCBC082C0}" presName="parentLin" presStyleCnt="0"/>
      <dgm:spPr/>
    </dgm:pt>
    <dgm:pt modelId="{B52A3947-E3A3-4481-B675-6826902C3E0C}" type="pres">
      <dgm:prSet presAssocID="{E9A615EB-3FFA-4013-8B6F-E1DBCBC082C0}" presName="parentLeftMargin" presStyleLbl="node1" presStyleIdx="2" presStyleCnt="4"/>
      <dgm:spPr/>
    </dgm:pt>
    <dgm:pt modelId="{CC3CDA63-703D-4D13-90C7-69786C638E5D}" type="pres">
      <dgm:prSet presAssocID="{E9A615EB-3FFA-4013-8B6F-E1DBCBC082C0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A3450AF0-D697-4D75-9C2B-C48342057A09}" type="pres">
      <dgm:prSet presAssocID="{E9A615EB-3FFA-4013-8B6F-E1DBCBC082C0}" presName="negativeSpace" presStyleCnt="0"/>
      <dgm:spPr/>
    </dgm:pt>
    <dgm:pt modelId="{824F61E3-AFCD-4718-9A54-A637831A54E6}" type="pres">
      <dgm:prSet presAssocID="{E9A615EB-3FFA-4013-8B6F-E1DBCBC082C0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ACE31C08-33D0-4732-8474-F37B1E8AB592}" type="presOf" srcId="{2360C621-7ECD-4BCA-BEFD-2126A8C013B4}" destId="{B6EB37CA-14D1-4616-BE6E-D5400E129969}" srcOrd="0" destOrd="0" presId="urn:microsoft.com/office/officeart/2005/8/layout/list1"/>
    <dgm:cxn modelId="{7AF0E20A-51A7-45CC-8C65-ADCCEF510F84}" type="presOf" srcId="{E9A615EB-3FFA-4013-8B6F-E1DBCBC082C0}" destId="{CC3CDA63-703D-4D13-90C7-69786C638E5D}" srcOrd="1" destOrd="0" presId="urn:microsoft.com/office/officeart/2005/8/layout/list1"/>
    <dgm:cxn modelId="{0B00B810-D773-4477-AB06-61E86512D499}" type="presOf" srcId="{F09E2E1A-26C8-4982-B6C1-B67802AEF1E8}" destId="{963A4F2F-318C-4BDC-A218-0940A6B501DE}" srcOrd="1" destOrd="0" presId="urn:microsoft.com/office/officeart/2005/8/layout/list1"/>
    <dgm:cxn modelId="{300D092A-AAA0-463C-A90F-536FE226905A}" srcId="{2360C621-7ECD-4BCA-BEFD-2126A8C013B4}" destId="{2B936E48-5D63-4AB2-A6C5-9A38540FC9E3}" srcOrd="1" destOrd="0" parTransId="{7195D47E-0D01-4C64-B8FE-578E2BE8644D}" sibTransId="{CA1B9228-B722-45FA-A02F-720A6E05EE69}"/>
    <dgm:cxn modelId="{6730C062-43EA-4BB7-8C1A-8794E435FE0B}" type="presOf" srcId="{E9A615EB-3FFA-4013-8B6F-E1DBCBC082C0}" destId="{B52A3947-E3A3-4481-B675-6826902C3E0C}" srcOrd="0" destOrd="0" presId="urn:microsoft.com/office/officeart/2005/8/layout/list1"/>
    <dgm:cxn modelId="{C1165445-BAA2-452C-AAFC-51593B285B10}" type="presOf" srcId="{2B936E48-5D63-4AB2-A6C5-9A38540FC9E3}" destId="{CBEE0909-9492-4830-862C-896C836B4B37}" srcOrd="0" destOrd="0" presId="urn:microsoft.com/office/officeart/2005/8/layout/list1"/>
    <dgm:cxn modelId="{C82BA645-5285-4E10-AA47-7A114FB44287}" srcId="{2360C621-7ECD-4BCA-BEFD-2126A8C013B4}" destId="{080699C8-603E-4DF1-8D06-F7CBD5F8C6F5}" srcOrd="0" destOrd="0" parTransId="{2B134B76-B22D-4CB9-BDA8-ADF899DE669D}" sibTransId="{33EE68DD-1DD0-44BF-B8C2-9A7EE4BBC3A9}"/>
    <dgm:cxn modelId="{01FE954B-D9CC-4384-88B9-B2AB67D49F47}" srcId="{2360C621-7ECD-4BCA-BEFD-2126A8C013B4}" destId="{E9A615EB-3FFA-4013-8B6F-E1DBCBC082C0}" srcOrd="3" destOrd="0" parTransId="{3CDB4515-0435-41C3-BD1C-A6B358AC9F9E}" sibTransId="{3804F98E-F5FF-4B99-BA92-E2CED1F4C9F7}"/>
    <dgm:cxn modelId="{41589754-EF19-4FF7-8CCA-554FAAA95534}" srcId="{2360C621-7ECD-4BCA-BEFD-2126A8C013B4}" destId="{F09E2E1A-26C8-4982-B6C1-B67802AEF1E8}" srcOrd="2" destOrd="0" parTransId="{9CAFC52E-B7DA-45BE-8E95-7B820DFB175C}" sibTransId="{1E634FC0-679D-40B8-BE05-4F0630A56789}"/>
    <dgm:cxn modelId="{F1004856-617C-4688-9249-FDB943C6AEB2}" type="presOf" srcId="{F09E2E1A-26C8-4982-B6C1-B67802AEF1E8}" destId="{9D6CDDBA-64D0-4644-9958-66A94E5E0BC8}" srcOrd="0" destOrd="0" presId="urn:microsoft.com/office/officeart/2005/8/layout/list1"/>
    <dgm:cxn modelId="{CABCC097-A134-4197-B9C4-F6C38049F356}" type="presOf" srcId="{2B936E48-5D63-4AB2-A6C5-9A38540FC9E3}" destId="{2BCFBF68-C1D4-4BEE-B0EE-EFF441C1102A}" srcOrd="1" destOrd="0" presId="urn:microsoft.com/office/officeart/2005/8/layout/list1"/>
    <dgm:cxn modelId="{B2477AC5-A8D1-4389-B75B-D81E4FEFFC7E}" type="presOf" srcId="{080699C8-603E-4DF1-8D06-F7CBD5F8C6F5}" destId="{4D4BE7E1-8EC0-464A-88AF-BD970527E23B}" srcOrd="1" destOrd="0" presId="urn:microsoft.com/office/officeart/2005/8/layout/list1"/>
    <dgm:cxn modelId="{F704A6FD-09A4-4D78-8B67-9375F3AAFF9A}" type="presOf" srcId="{080699C8-603E-4DF1-8D06-F7CBD5F8C6F5}" destId="{8241BC1B-F7F6-4CB7-A30C-C78DC20FB9B8}" srcOrd="0" destOrd="0" presId="urn:microsoft.com/office/officeart/2005/8/layout/list1"/>
    <dgm:cxn modelId="{437B67A1-896E-41A9-8322-AF6459B9908B}" type="presParOf" srcId="{B6EB37CA-14D1-4616-BE6E-D5400E129969}" destId="{C9B4659A-53AA-4E4B-A7D7-24DD127C5880}" srcOrd="0" destOrd="0" presId="urn:microsoft.com/office/officeart/2005/8/layout/list1"/>
    <dgm:cxn modelId="{06720D5B-6DFA-4876-92D3-A6C91A825F05}" type="presParOf" srcId="{C9B4659A-53AA-4E4B-A7D7-24DD127C5880}" destId="{8241BC1B-F7F6-4CB7-A30C-C78DC20FB9B8}" srcOrd="0" destOrd="0" presId="urn:microsoft.com/office/officeart/2005/8/layout/list1"/>
    <dgm:cxn modelId="{35E9EDE1-3C3A-4D5F-979C-F4CA279B42CB}" type="presParOf" srcId="{C9B4659A-53AA-4E4B-A7D7-24DD127C5880}" destId="{4D4BE7E1-8EC0-464A-88AF-BD970527E23B}" srcOrd="1" destOrd="0" presId="urn:microsoft.com/office/officeart/2005/8/layout/list1"/>
    <dgm:cxn modelId="{421760A6-6625-437E-9DA9-9F81435A51F3}" type="presParOf" srcId="{B6EB37CA-14D1-4616-BE6E-D5400E129969}" destId="{7A59C76C-9D9D-4F94-98D3-5D1137E228E2}" srcOrd="1" destOrd="0" presId="urn:microsoft.com/office/officeart/2005/8/layout/list1"/>
    <dgm:cxn modelId="{203D767F-5C2F-479E-9162-69F0AC602A94}" type="presParOf" srcId="{B6EB37CA-14D1-4616-BE6E-D5400E129969}" destId="{E89126F5-ADDD-47AB-A291-F8A247D3A1ED}" srcOrd="2" destOrd="0" presId="urn:microsoft.com/office/officeart/2005/8/layout/list1"/>
    <dgm:cxn modelId="{F07A55F3-79A0-4D2B-AB58-C09CDF03C577}" type="presParOf" srcId="{B6EB37CA-14D1-4616-BE6E-D5400E129969}" destId="{9AA9334F-D645-4FD2-B9CB-E4070C2CF3DF}" srcOrd="3" destOrd="0" presId="urn:microsoft.com/office/officeart/2005/8/layout/list1"/>
    <dgm:cxn modelId="{675CAF91-8E5D-4684-A0D9-26913C688340}" type="presParOf" srcId="{B6EB37CA-14D1-4616-BE6E-D5400E129969}" destId="{70BA67CF-8CE8-4804-A1A9-1F2126D7E608}" srcOrd="4" destOrd="0" presId="urn:microsoft.com/office/officeart/2005/8/layout/list1"/>
    <dgm:cxn modelId="{8D2F00E5-461D-4AE5-9D3B-097EB27B613A}" type="presParOf" srcId="{70BA67CF-8CE8-4804-A1A9-1F2126D7E608}" destId="{CBEE0909-9492-4830-862C-896C836B4B37}" srcOrd="0" destOrd="0" presId="urn:microsoft.com/office/officeart/2005/8/layout/list1"/>
    <dgm:cxn modelId="{C5D3419C-7AF1-49EB-BF4F-5F71CF135F31}" type="presParOf" srcId="{70BA67CF-8CE8-4804-A1A9-1F2126D7E608}" destId="{2BCFBF68-C1D4-4BEE-B0EE-EFF441C1102A}" srcOrd="1" destOrd="0" presId="urn:microsoft.com/office/officeart/2005/8/layout/list1"/>
    <dgm:cxn modelId="{A50B78CF-6E0E-4BDF-BE61-2A97A6076021}" type="presParOf" srcId="{B6EB37CA-14D1-4616-BE6E-D5400E129969}" destId="{50A377E9-2B08-472D-AD7D-C6370472C57A}" srcOrd="5" destOrd="0" presId="urn:microsoft.com/office/officeart/2005/8/layout/list1"/>
    <dgm:cxn modelId="{F60A15A4-288E-4D00-BEE6-859D289245AB}" type="presParOf" srcId="{B6EB37CA-14D1-4616-BE6E-D5400E129969}" destId="{72F431C0-7D89-4652-9CFB-F58DEE7FA17A}" srcOrd="6" destOrd="0" presId="urn:microsoft.com/office/officeart/2005/8/layout/list1"/>
    <dgm:cxn modelId="{7B084783-AAA0-4A10-8D10-BA97CDF255F9}" type="presParOf" srcId="{B6EB37CA-14D1-4616-BE6E-D5400E129969}" destId="{04907C06-88F6-400A-9B19-BD77F22567E4}" srcOrd="7" destOrd="0" presId="urn:microsoft.com/office/officeart/2005/8/layout/list1"/>
    <dgm:cxn modelId="{6ECCD9E0-B62A-4394-8324-F980E4CB0D66}" type="presParOf" srcId="{B6EB37CA-14D1-4616-BE6E-D5400E129969}" destId="{09DE6F14-0B39-4BFD-AF3B-77C9A02CC37D}" srcOrd="8" destOrd="0" presId="urn:microsoft.com/office/officeart/2005/8/layout/list1"/>
    <dgm:cxn modelId="{DCEF42C0-C626-40DC-B55D-14B4E2AD75ED}" type="presParOf" srcId="{09DE6F14-0B39-4BFD-AF3B-77C9A02CC37D}" destId="{9D6CDDBA-64D0-4644-9958-66A94E5E0BC8}" srcOrd="0" destOrd="0" presId="urn:microsoft.com/office/officeart/2005/8/layout/list1"/>
    <dgm:cxn modelId="{57098802-7B27-40B7-A71D-C1918C54E72B}" type="presParOf" srcId="{09DE6F14-0B39-4BFD-AF3B-77C9A02CC37D}" destId="{963A4F2F-318C-4BDC-A218-0940A6B501DE}" srcOrd="1" destOrd="0" presId="urn:microsoft.com/office/officeart/2005/8/layout/list1"/>
    <dgm:cxn modelId="{A8340204-9EC9-4B69-8F5E-7C9239F915FB}" type="presParOf" srcId="{B6EB37CA-14D1-4616-BE6E-D5400E129969}" destId="{5CD1B940-D4C3-42C8-81CD-DEB006BB1B67}" srcOrd="9" destOrd="0" presId="urn:microsoft.com/office/officeart/2005/8/layout/list1"/>
    <dgm:cxn modelId="{F6373DEC-5170-4708-97F8-40DE03C40E55}" type="presParOf" srcId="{B6EB37CA-14D1-4616-BE6E-D5400E129969}" destId="{412DD00E-311E-4D96-90EB-4752A615CBD1}" srcOrd="10" destOrd="0" presId="urn:microsoft.com/office/officeart/2005/8/layout/list1"/>
    <dgm:cxn modelId="{8B2ED8C5-6BBB-4AE7-AF72-80FFFFF0EE9E}" type="presParOf" srcId="{B6EB37CA-14D1-4616-BE6E-D5400E129969}" destId="{0F474C6C-6A8F-49E8-98AF-2B0CC0E4BCFC}" srcOrd="11" destOrd="0" presId="urn:microsoft.com/office/officeart/2005/8/layout/list1"/>
    <dgm:cxn modelId="{C9E4DA40-F899-4682-8C66-AD126849634F}" type="presParOf" srcId="{B6EB37CA-14D1-4616-BE6E-D5400E129969}" destId="{7C4486E6-7DB6-43CF-ABBA-A7FFBCC147D8}" srcOrd="12" destOrd="0" presId="urn:microsoft.com/office/officeart/2005/8/layout/list1"/>
    <dgm:cxn modelId="{B0E28FE0-7B77-407A-A392-6A540A46A0A6}" type="presParOf" srcId="{7C4486E6-7DB6-43CF-ABBA-A7FFBCC147D8}" destId="{B52A3947-E3A3-4481-B675-6826902C3E0C}" srcOrd="0" destOrd="0" presId="urn:microsoft.com/office/officeart/2005/8/layout/list1"/>
    <dgm:cxn modelId="{A42F5359-79B7-4756-BE6C-D5D1415D8605}" type="presParOf" srcId="{7C4486E6-7DB6-43CF-ABBA-A7FFBCC147D8}" destId="{CC3CDA63-703D-4D13-90C7-69786C638E5D}" srcOrd="1" destOrd="0" presId="urn:microsoft.com/office/officeart/2005/8/layout/list1"/>
    <dgm:cxn modelId="{D24F6036-7667-4230-9B86-C85C0E08BD5B}" type="presParOf" srcId="{B6EB37CA-14D1-4616-BE6E-D5400E129969}" destId="{A3450AF0-D697-4D75-9C2B-C48342057A09}" srcOrd="13" destOrd="0" presId="urn:microsoft.com/office/officeart/2005/8/layout/list1"/>
    <dgm:cxn modelId="{C88B9D56-B9E6-4338-B17A-AB394A2E4AEB}" type="presParOf" srcId="{B6EB37CA-14D1-4616-BE6E-D5400E129969}" destId="{824F61E3-AFCD-4718-9A54-A637831A54E6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3517DE4-FEA5-435F-A5DE-AEBB31FBDC7B}" type="doc">
      <dgm:prSet loTypeId="urn:microsoft.com/office/officeart/2005/8/layout/hierarchy1" loCatId="hierarchy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C79B832-3835-449E-AB2A-41D9A507BC08}">
      <dgm:prSet/>
      <dgm:spPr/>
      <dgm:t>
        <a:bodyPr/>
        <a:lstStyle/>
        <a:p>
          <a:r>
            <a:rPr lang="cs-CZ" baseline="0"/>
            <a:t>stojí ve slově za kořenem</a:t>
          </a:r>
          <a:endParaRPr lang="en-US"/>
        </a:p>
      </dgm:t>
    </dgm:pt>
    <dgm:pt modelId="{7758A93E-0344-4F35-B618-B72B7D8B38EB}" type="parTrans" cxnId="{00166DE8-85A3-4AEC-8F3E-4E797E7CAAF6}">
      <dgm:prSet/>
      <dgm:spPr/>
      <dgm:t>
        <a:bodyPr/>
        <a:lstStyle/>
        <a:p>
          <a:endParaRPr lang="en-US"/>
        </a:p>
      </dgm:t>
    </dgm:pt>
    <dgm:pt modelId="{E5EBB782-12A6-4C93-BF65-DDB66B2487B7}" type="sibTrans" cxnId="{00166DE8-85A3-4AEC-8F3E-4E797E7CAAF6}">
      <dgm:prSet/>
      <dgm:spPr/>
      <dgm:t>
        <a:bodyPr/>
        <a:lstStyle/>
        <a:p>
          <a:endParaRPr lang="en-US"/>
        </a:p>
      </dgm:t>
    </dgm:pt>
    <dgm:pt modelId="{83595EBB-00E6-4C4C-94C8-563C69202600}">
      <dgm:prSet/>
      <dgm:spPr/>
      <dgm:t>
        <a:bodyPr/>
        <a:lstStyle/>
        <a:p>
          <a:r>
            <a:rPr lang="cs-CZ" baseline="0"/>
            <a:t>obměňuje význam slova</a:t>
          </a:r>
          <a:endParaRPr lang="en-US"/>
        </a:p>
      </dgm:t>
    </dgm:pt>
    <dgm:pt modelId="{E966F6AB-C55D-4123-912B-111FC15A818C}" type="parTrans" cxnId="{0580AFD5-985E-45B9-B66F-9DB3C54202F9}">
      <dgm:prSet/>
      <dgm:spPr/>
      <dgm:t>
        <a:bodyPr/>
        <a:lstStyle/>
        <a:p>
          <a:endParaRPr lang="en-US"/>
        </a:p>
      </dgm:t>
    </dgm:pt>
    <dgm:pt modelId="{A69888CA-56E8-4E6E-AD74-F9FB14EB177B}" type="sibTrans" cxnId="{0580AFD5-985E-45B9-B66F-9DB3C54202F9}">
      <dgm:prSet/>
      <dgm:spPr/>
      <dgm:t>
        <a:bodyPr/>
        <a:lstStyle/>
        <a:p>
          <a:endParaRPr lang="en-US"/>
        </a:p>
      </dgm:t>
    </dgm:pt>
    <dgm:pt modelId="{626A002E-6754-4970-BEC4-05692B2FDE61}">
      <dgm:prSet/>
      <dgm:spPr/>
      <dgm:t>
        <a:bodyPr/>
        <a:lstStyle/>
        <a:p>
          <a:r>
            <a:rPr lang="cs-CZ" baseline="0"/>
            <a:t>u ohebných slov se k ní připojují koncovky</a:t>
          </a:r>
          <a:endParaRPr lang="en-US"/>
        </a:p>
      </dgm:t>
    </dgm:pt>
    <dgm:pt modelId="{C4DB1CC7-D52E-4E39-89E5-3B60BBDD859A}" type="parTrans" cxnId="{E95070C2-40B2-464F-BB38-AC7557C82B95}">
      <dgm:prSet/>
      <dgm:spPr/>
      <dgm:t>
        <a:bodyPr/>
        <a:lstStyle/>
        <a:p>
          <a:endParaRPr lang="en-US"/>
        </a:p>
      </dgm:t>
    </dgm:pt>
    <dgm:pt modelId="{A409E454-3CEE-49EE-8748-C72B83F1298D}" type="sibTrans" cxnId="{E95070C2-40B2-464F-BB38-AC7557C82B95}">
      <dgm:prSet/>
      <dgm:spPr/>
      <dgm:t>
        <a:bodyPr/>
        <a:lstStyle/>
        <a:p>
          <a:endParaRPr lang="en-US"/>
        </a:p>
      </dgm:t>
    </dgm:pt>
    <dgm:pt modelId="{3C3AF7F6-4AA8-4FD5-B56A-5BD9087DAB17}">
      <dgm:prSet/>
      <dgm:spPr/>
      <dgm:t>
        <a:bodyPr/>
        <a:lstStyle/>
        <a:p>
          <a:r>
            <a:rPr lang="cs-CZ" baseline="0" dirty="0"/>
            <a:t>smrk-</a:t>
          </a:r>
          <a:r>
            <a:rPr lang="cs-CZ" b="1" baseline="0" dirty="0">
              <a:solidFill>
                <a:srgbClr val="FF0000"/>
              </a:solidFill>
            </a:rPr>
            <a:t>ov(ý)</a:t>
          </a:r>
          <a:r>
            <a:rPr lang="cs-CZ" baseline="0" dirty="0">
              <a:solidFill>
                <a:srgbClr val="FF0000"/>
              </a:solidFill>
            </a:rPr>
            <a:t>, </a:t>
          </a:r>
          <a:r>
            <a:rPr lang="cs-CZ" baseline="0" dirty="0" err="1"/>
            <a:t>moudr</a:t>
          </a:r>
          <a:r>
            <a:rPr lang="cs-CZ" b="1" baseline="0" dirty="0" err="1"/>
            <a:t>-</a:t>
          </a:r>
          <a:r>
            <a:rPr lang="cs-CZ" b="1" baseline="0" dirty="0" err="1">
              <a:solidFill>
                <a:srgbClr val="FF0000"/>
              </a:solidFill>
            </a:rPr>
            <a:t>ost</a:t>
          </a:r>
          <a:endParaRPr lang="en-US" dirty="0">
            <a:solidFill>
              <a:srgbClr val="FF0000"/>
            </a:solidFill>
          </a:endParaRPr>
        </a:p>
      </dgm:t>
    </dgm:pt>
    <dgm:pt modelId="{A11F95E4-F9BE-48DE-BCCC-02ED5071AAAA}" type="parTrans" cxnId="{7D0CDB83-38D1-4C37-AFAD-71995272E680}">
      <dgm:prSet/>
      <dgm:spPr/>
      <dgm:t>
        <a:bodyPr/>
        <a:lstStyle/>
        <a:p>
          <a:endParaRPr lang="en-US"/>
        </a:p>
      </dgm:t>
    </dgm:pt>
    <dgm:pt modelId="{444C1459-1A92-4889-8DFA-D372F4D856B6}" type="sibTrans" cxnId="{7D0CDB83-38D1-4C37-AFAD-71995272E680}">
      <dgm:prSet/>
      <dgm:spPr/>
      <dgm:t>
        <a:bodyPr/>
        <a:lstStyle/>
        <a:p>
          <a:endParaRPr lang="en-US"/>
        </a:p>
      </dgm:t>
    </dgm:pt>
    <dgm:pt modelId="{51FF3454-C03E-4E01-A3AB-B1781B9550AB}" type="pres">
      <dgm:prSet presAssocID="{73517DE4-FEA5-435F-A5DE-AEBB31FBDC7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A8EA1F3-8E9B-47CE-90D2-DD92BCCBEF59}" type="pres">
      <dgm:prSet presAssocID="{BC79B832-3835-449E-AB2A-41D9A507BC08}" presName="hierRoot1" presStyleCnt="0"/>
      <dgm:spPr/>
    </dgm:pt>
    <dgm:pt modelId="{694BB929-02AD-4A79-828F-3DB73307A92E}" type="pres">
      <dgm:prSet presAssocID="{BC79B832-3835-449E-AB2A-41D9A507BC08}" presName="composite" presStyleCnt="0"/>
      <dgm:spPr/>
    </dgm:pt>
    <dgm:pt modelId="{2B9580AF-4E05-4611-90FF-5D2973AFD491}" type="pres">
      <dgm:prSet presAssocID="{BC79B832-3835-449E-AB2A-41D9A507BC08}" presName="background" presStyleLbl="node0" presStyleIdx="0" presStyleCnt="4"/>
      <dgm:spPr/>
    </dgm:pt>
    <dgm:pt modelId="{38D5F529-CE37-49C3-A5A5-4065260A6C51}" type="pres">
      <dgm:prSet presAssocID="{BC79B832-3835-449E-AB2A-41D9A507BC08}" presName="text" presStyleLbl="fgAcc0" presStyleIdx="0" presStyleCnt="4">
        <dgm:presLayoutVars>
          <dgm:chPref val="3"/>
        </dgm:presLayoutVars>
      </dgm:prSet>
      <dgm:spPr/>
    </dgm:pt>
    <dgm:pt modelId="{626E2227-B2E5-4067-98BB-992A3778DF63}" type="pres">
      <dgm:prSet presAssocID="{BC79B832-3835-449E-AB2A-41D9A507BC08}" presName="hierChild2" presStyleCnt="0"/>
      <dgm:spPr/>
    </dgm:pt>
    <dgm:pt modelId="{254BE077-EBD3-4FB4-B146-013A98742192}" type="pres">
      <dgm:prSet presAssocID="{83595EBB-00E6-4C4C-94C8-563C69202600}" presName="hierRoot1" presStyleCnt="0"/>
      <dgm:spPr/>
    </dgm:pt>
    <dgm:pt modelId="{73075BC9-28D8-4771-919F-6F6A8813EFA6}" type="pres">
      <dgm:prSet presAssocID="{83595EBB-00E6-4C4C-94C8-563C69202600}" presName="composite" presStyleCnt="0"/>
      <dgm:spPr/>
    </dgm:pt>
    <dgm:pt modelId="{59D19E65-D6E5-4A7E-8D5C-2F8FB40582BB}" type="pres">
      <dgm:prSet presAssocID="{83595EBB-00E6-4C4C-94C8-563C69202600}" presName="background" presStyleLbl="node0" presStyleIdx="1" presStyleCnt="4"/>
      <dgm:spPr/>
    </dgm:pt>
    <dgm:pt modelId="{81B4CBDE-C5F2-4389-A267-74902850D4B2}" type="pres">
      <dgm:prSet presAssocID="{83595EBB-00E6-4C4C-94C8-563C69202600}" presName="text" presStyleLbl="fgAcc0" presStyleIdx="1" presStyleCnt="4">
        <dgm:presLayoutVars>
          <dgm:chPref val="3"/>
        </dgm:presLayoutVars>
      </dgm:prSet>
      <dgm:spPr/>
    </dgm:pt>
    <dgm:pt modelId="{03FEC550-FEA4-485F-98C3-95652A4E0CFF}" type="pres">
      <dgm:prSet presAssocID="{83595EBB-00E6-4C4C-94C8-563C69202600}" presName="hierChild2" presStyleCnt="0"/>
      <dgm:spPr/>
    </dgm:pt>
    <dgm:pt modelId="{682B048D-7D90-423F-B88B-4C9C42685282}" type="pres">
      <dgm:prSet presAssocID="{626A002E-6754-4970-BEC4-05692B2FDE61}" presName="hierRoot1" presStyleCnt="0"/>
      <dgm:spPr/>
    </dgm:pt>
    <dgm:pt modelId="{56E35A21-E7D2-4F9E-8DBC-E7FB65837815}" type="pres">
      <dgm:prSet presAssocID="{626A002E-6754-4970-BEC4-05692B2FDE61}" presName="composite" presStyleCnt="0"/>
      <dgm:spPr/>
    </dgm:pt>
    <dgm:pt modelId="{FA33799A-0DC1-4617-8867-C5E7AFA91A6B}" type="pres">
      <dgm:prSet presAssocID="{626A002E-6754-4970-BEC4-05692B2FDE61}" presName="background" presStyleLbl="node0" presStyleIdx="2" presStyleCnt="4"/>
      <dgm:spPr/>
    </dgm:pt>
    <dgm:pt modelId="{54709472-23D1-4A25-BD83-2E5FC790ED0B}" type="pres">
      <dgm:prSet presAssocID="{626A002E-6754-4970-BEC4-05692B2FDE61}" presName="text" presStyleLbl="fgAcc0" presStyleIdx="2" presStyleCnt="4">
        <dgm:presLayoutVars>
          <dgm:chPref val="3"/>
        </dgm:presLayoutVars>
      </dgm:prSet>
      <dgm:spPr/>
    </dgm:pt>
    <dgm:pt modelId="{5EEB0367-06F6-4956-9B89-8F8AA3A6193B}" type="pres">
      <dgm:prSet presAssocID="{626A002E-6754-4970-BEC4-05692B2FDE61}" presName="hierChild2" presStyleCnt="0"/>
      <dgm:spPr/>
    </dgm:pt>
    <dgm:pt modelId="{1576C067-E4E7-442A-9C13-BECB535F5637}" type="pres">
      <dgm:prSet presAssocID="{3C3AF7F6-4AA8-4FD5-B56A-5BD9087DAB17}" presName="hierRoot1" presStyleCnt="0"/>
      <dgm:spPr/>
    </dgm:pt>
    <dgm:pt modelId="{6379CBDA-9927-44BF-9129-9C55710E0241}" type="pres">
      <dgm:prSet presAssocID="{3C3AF7F6-4AA8-4FD5-B56A-5BD9087DAB17}" presName="composite" presStyleCnt="0"/>
      <dgm:spPr/>
    </dgm:pt>
    <dgm:pt modelId="{6C14A6CE-1F93-404C-B574-E6696FB3D4AB}" type="pres">
      <dgm:prSet presAssocID="{3C3AF7F6-4AA8-4FD5-B56A-5BD9087DAB17}" presName="background" presStyleLbl="node0" presStyleIdx="3" presStyleCnt="4"/>
      <dgm:spPr/>
    </dgm:pt>
    <dgm:pt modelId="{8422FD6C-AFE3-4D62-B3DB-E22425A9D4E4}" type="pres">
      <dgm:prSet presAssocID="{3C3AF7F6-4AA8-4FD5-B56A-5BD9087DAB17}" presName="text" presStyleLbl="fgAcc0" presStyleIdx="3" presStyleCnt="4">
        <dgm:presLayoutVars>
          <dgm:chPref val="3"/>
        </dgm:presLayoutVars>
      </dgm:prSet>
      <dgm:spPr/>
    </dgm:pt>
    <dgm:pt modelId="{E9DF54AC-8398-40DD-BCC9-E3D61BAB8987}" type="pres">
      <dgm:prSet presAssocID="{3C3AF7F6-4AA8-4FD5-B56A-5BD9087DAB17}" presName="hierChild2" presStyleCnt="0"/>
      <dgm:spPr/>
    </dgm:pt>
  </dgm:ptLst>
  <dgm:cxnLst>
    <dgm:cxn modelId="{05876832-D311-4EBE-A605-BFC38E0DFE09}" type="presOf" srcId="{BC79B832-3835-449E-AB2A-41D9A507BC08}" destId="{38D5F529-CE37-49C3-A5A5-4065260A6C51}" srcOrd="0" destOrd="0" presId="urn:microsoft.com/office/officeart/2005/8/layout/hierarchy1"/>
    <dgm:cxn modelId="{916F3243-9E1F-4D79-B3BF-1292AF4A0BDE}" type="presOf" srcId="{3C3AF7F6-4AA8-4FD5-B56A-5BD9087DAB17}" destId="{8422FD6C-AFE3-4D62-B3DB-E22425A9D4E4}" srcOrd="0" destOrd="0" presId="urn:microsoft.com/office/officeart/2005/8/layout/hierarchy1"/>
    <dgm:cxn modelId="{7D0CDB83-38D1-4C37-AFAD-71995272E680}" srcId="{73517DE4-FEA5-435F-A5DE-AEBB31FBDC7B}" destId="{3C3AF7F6-4AA8-4FD5-B56A-5BD9087DAB17}" srcOrd="3" destOrd="0" parTransId="{A11F95E4-F9BE-48DE-BCCC-02ED5071AAAA}" sibTransId="{444C1459-1A92-4889-8DFA-D372F4D856B6}"/>
    <dgm:cxn modelId="{E95070C2-40B2-464F-BB38-AC7557C82B95}" srcId="{73517DE4-FEA5-435F-A5DE-AEBB31FBDC7B}" destId="{626A002E-6754-4970-BEC4-05692B2FDE61}" srcOrd="2" destOrd="0" parTransId="{C4DB1CC7-D52E-4E39-89E5-3B60BBDD859A}" sibTransId="{A409E454-3CEE-49EE-8748-C72B83F1298D}"/>
    <dgm:cxn modelId="{0580AFD5-985E-45B9-B66F-9DB3C54202F9}" srcId="{73517DE4-FEA5-435F-A5DE-AEBB31FBDC7B}" destId="{83595EBB-00E6-4C4C-94C8-563C69202600}" srcOrd="1" destOrd="0" parTransId="{E966F6AB-C55D-4123-912B-111FC15A818C}" sibTransId="{A69888CA-56E8-4E6E-AD74-F9FB14EB177B}"/>
    <dgm:cxn modelId="{F77D7FD9-A783-4E28-BE3E-B88B94124291}" type="presOf" srcId="{626A002E-6754-4970-BEC4-05692B2FDE61}" destId="{54709472-23D1-4A25-BD83-2E5FC790ED0B}" srcOrd="0" destOrd="0" presId="urn:microsoft.com/office/officeart/2005/8/layout/hierarchy1"/>
    <dgm:cxn modelId="{00166DE8-85A3-4AEC-8F3E-4E797E7CAAF6}" srcId="{73517DE4-FEA5-435F-A5DE-AEBB31FBDC7B}" destId="{BC79B832-3835-449E-AB2A-41D9A507BC08}" srcOrd="0" destOrd="0" parTransId="{7758A93E-0344-4F35-B618-B72B7D8B38EB}" sibTransId="{E5EBB782-12A6-4C93-BF65-DDB66B2487B7}"/>
    <dgm:cxn modelId="{DB161FEA-A4BD-41C7-AD02-92721CBB6037}" type="presOf" srcId="{73517DE4-FEA5-435F-A5DE-AEBB31FBDC7B}" destId="{51FF3454-C03E-4E01-A3AB-B1781B9550AB}" srcOrd="0" destOrd="0" presId="urn:microsoft.com/office/officeart/2005/8/layout/hierarchy1"/>
    <dgm:cxn modelId="{D042F5F8-F698-4241-83A0-CF871FC85E4D}" type="presOf" srcId="{83595EBB-00E6-4C4C-94C8-563C69202600}" destId="{81B4CBDE-C5F2-4389-A267-74902850D4B2}" srcOrd="0" destOrd="0" presId="urn:microsoft.com/office/officeart/2005/8/layout/hierarchy1"/>
    <dgm:cxn modelId="{ED75139B-0697-4330-86F0-AACE8B1716F7}" type="presParOf" srcId="{51FF3454-C03E-4E01-A3AB-B1781B9550AB}" destId="{4A8EA1F3-8E9B-47CE-90D2-DD92BCCBEF59}" srcOrd="0" destOrd="0" presId="urn:microsoft.com/office/officeart/2005/8/layout/hierarchy1"/>
    <dgm:cxn modelId="{9960765E-0A3B-4902-8146-A015FCEB9399}" type="presParOf" srcId="{4A8EA1F3-8E9B-47CE-90D2-DD92BCCBEF59}" destId="{694BB929-02AD-4A79-828F-3DB73307A92E}" srcOrd="0" destOrd="0" presId="urn:microsoft.com/office/officeart/2005/8/layout/hierarchy1"/>
    <dgm:cxn modelId="{D140B0ED-F3B8-40F0-8D2A-9133DC5F0A9F}" type="presParOf" srcId="{694BB929-02AD-4A79-828F-3DB73307A92E}" destId="{2B9580AF-4E05-4611-90FF-5D2973AFD491}" srcOrd="0" destOrd="0" presId="urn:microsoft.com/office/officeart/2005/8/layout/hierarchy1"/>
    <dgm:cxn modelId="{D6410012-2496-46F7-A512-A79E35A535B5}" type="presParOf" srcId="{694BB929-02AD-4A79-828F-3DB73307A92E}" destId="{38D5F529-CE37-49C3-A5A5-4065260A6C51}" srcOrd="1" destOrd="0" presId="urn:microsoft.com/office/officeart/2005/8/layout/hierarchy1"/>
    <dgm:cxn modelId="{11A2F360-0122-4D0D-B629-873896B5E10C}" type="presParOf" srcId="{4A8EA1F3-8E9B-47CE-90D2-DD92BCCBEF59}" destId="{626E2227-B2E5-4067-98BB-992A3778DF63}" srcOrd="1" destOrd="0" presId="urn:microsoft.com/office/officeart/2005/8/layout/hierarchy1"/>
    <dgm:cxn modelId="{F99245E8-64CE-49D2-A22A-578F4DC5DB48}" type="presParOf" srcId="{51FF3454-C03E-4E01-A3AB-B1781B9550AB}" destId="{254BE077-EBD3-4FB4-B146-013A98742192}" srcOrd="1" destOrd="0" presId="urn:microsoft.com/office/officeart/2005/8/layout/hierarchy1"/>
    <dgm:cxn modelId="{AA6A83F6-D939-4E5E-8CAB-23682C21F769}" type="presParOf" srcId="{254BE077-EBD3-4FB4-B146-013A98742192}" destId="{73075BC9-28D8-4771-919F-6F6A8813EFA6}" srcOrd="0" destOrd="0" presId="urn:microsoft.com/office/officeart/2005/8/layout/hierarchy1"/>
    <dgm:cxn modelId="{461871F1-0746-4ECA-A1B8-ECB84CD1F37E}" type="presParOf" srcId="{73075BC9-28D8-4771-919F-6F6A8813EFA6}" destId="{59D19E65-D6E5-4A7E-8D5C-2F8FB40582BB}" srcOrd="0" destOrd="0" presId="urn:microsoft.com/office/officeart/2005/8/layout/hierarchy1"/>
    <dgm:cxn modelId="{05346757-4FBC-4EEE-B179-2DC97C664016}" type="presParOf" srcId="{73075BC9-28D8-4771-919F-6F6A8813EFA6}" destId="{81B4CBDE-C5F2-4389-A267-74902850D4B2}" srcOrd="1" destOrd="0" presId="urn:microsoft.com/office/officeart/2005/8/layout/hierarchy1"/>
    <dgm:cxn modelId="{086B90E7-2AB3-4FD8-97A4-93EDFB7A02D9}" type="presParOf" srcId="{254BE077-EBD3-4FB4-B146-013A98742192}" destId="{03FEC550-FEA4-485F-98C3-95652A4E0CFF}" srcOrd="1" destOrd="0" presId="urn:microsoft.com/office/officeart/2005/8/layout/hierarchy1"/>
    <dgm:cxn modelId="{DA63B3D1-1A12-40B6-A98F-412E23CAA51B}" type="presParOf" srcId="{51FF3454-C03E-4E01-A3AB-B1781B9550AB}" destId="{682B048D-7D90-423F-B88B-4C9C42685282}" srcOrd="2" destOrd="0" presId="urn:microsoft.com/office/officeart/2005/8/layout/hierarchy1"/>
    <dgm:cxn modelId="{B17E0C5F-7DA1-4DCA-94EA-DA42E64ABADF}" type="presParOf" srcId="{682B048D-7D90-423F-B88B-4C9C42685282}" destId="{56E35A21-E7D2-4F9E-8DBC-E7FB65837815}" srcOrd="0" destOrd="0" presId="urn:microsoft.com/office/officeart/2005/8/layout/hierarchy1"/>
    <dgm:cxn modelId="{7665AE48-AB3B-4F1A-9B9F-826072529F53}" type="presParOf" srcId="{56E35A21-E7D2-4F9E-8DBC-E7FB65837815}" destId="{FA33799A-0DC1-4617-8867-C5E7AFA91A6B}" srcOrd="0" destOrd="0" presId="urn:microsoft.com/office/officeart/2005/8/layout/hierarchy1"/>
    <dgm:cxn modelId="{1414E5C6-8E5E-4C07-A406-2191A88DCB5D}" type="presParOf" srcId="{56E35A21-E7D2-4F9E-8DBC-E7FB65837815}" destId="{54709472-23D1-4A25-BD83-2E5FC790ED0B}" srcOrd="1" destOrd="0" presId="urn:microsoft.com/office/officeart/2005/8/layout/hierarchy1"/>
    <dgm:cxn modelId="{82B380ED-189C-4DB7-8E65-E9CD03E5187D}" type="presParOf" srcId="{682B048D-7D90-423F-B88B-4C9C42685282}" destId="{5EEB0367-06F6-4956-9B89-8F8AA3A6193B}" srcOrd="1" destOrd="0" presId="urn:microsoft.com/office/officeart/2005/8/layout/hierarchy1"/>
    <dgm:cxn modelId="{BF17917C-3FB4-4376-BB1A-F08A5CDB17DD}" type="presParOf" srcId="{51FF3454-C03E-4E01-A3AB-B1781B9550AB}" destId="{1576C067-E4E7-442A-9C13-BECB535F5637}" srcOrd="3" destOrd="0" presId="urn:microsoft.com/office/officeart/2005/8/layout/hierarchy1"/>
    <dgm:cxn modelId="{6E1424EC-A076-465D-BEB9-4D97FC9D5533}" type="presParOf" srcId="{1576C067-E4E7-442A-9C13-BECB535F5637}" destId="{6379CBDA-9927-44BF-9129-9C55710E0241}" srcOrd="0" destOrd="0" presId="urn:microsoft.com/office/officeart/2005/8/layout/hierarchy1"/>
    <dgm:cxn modelId="{BFF461ED-4512-4E5F-A291-F23C1A01A934}" type="presParOf" srcId="{6379CBDA-9927-44BF-9129-9C55710E0241}" destId="{6C14A6CE-1F93-404C-B574-E6696FB3D4AB}" srcOrd="0" destOrd="0" presId="urn:microsoft.com/office/officeart/2005/8/layout/hierarchy1"/>
    <dgm:cxn modelId="{D9340534-57FE-4EB5-8B50-77BF8AD14A83}" type="presParOf" srcId="{6379CBDA-9927-44BF-9129-9C55710E0241}" destId="{8422FD6C-AFE3-4D62-B3DB-E22425A9D4E4}" srcOrd="1" destOrd="0" presId="urn:microsoft.com/office/officeart/2005/8/layout/hierarchy1"/>
    <dgm:cxn modelId="{305F45A7-DB2A-453F-AEDF-EDB3208B4E42}" type="presParOf" srcId="{1576C067-E4E7-442A-9C13-BECB535F5637}" destId="{E9DF54AC-8398-40DD-BCC9-E3D61BAB898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C1FDE66-B0A1-411A-BFAD-5C8C51E1AFAB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C8C2652-4EAF-4695-89E9-251CB9E1388D}">
      <dgm:prSet/>
      <dgm:spPr/>
      <dgm:t>
        <a:bodyPr/>
        <a:lstStyle/>
        <a:p>
          <a:r>
            <a:rPr lang="cs-CZ" baseline="0" dirty="0"/>
            <a:t>PŘEDPONOU + PŘÍPONOU </a:t>
          </a:r>
        </a:p>
        <a:p>
          <a:r>
            <a:rPr lang="cs-CZ" baseline="0" dirty="0"/>
            <a:t>(</a:t>
          </a:r>
          <a:r>
            <a:rPr lang="cs-CZ" baseline="0" dirty="0" err="1"/>
            <a:t>ná</a:t>
          </a:r>
          <a:r>
            <a:rPr lang="cs-CZ" baseline="0" dirty="0"/>
            <a:t>-prst-</a:t>
          </a:r>
          <a:r>
            <a:rPr lang="cs-CZ" baseline="0" dirty="0" err="1"/>
            <a:t>ek</a:t>
          </a:r>
          <a:r>
            <a:rPr lang="cs-CZ" baseline="0" dirty="0"/>
            <a:t>)</a:t>
          </a:r>
          <a:endParaRPr lang="en-US" dirty="0"/>
        </a:p>
      </dgm:t>
    </dgm:pt>
    <dgm:pt modelId="{FB781E5D-4130-40B8-AA9E-60FA59286FDA}" type="parTrans" cxnId="{F0EBE5D7-DDF4-482D-93D5-BF55F14CF97C}">
      <dgm:prSet/>
      <dgm:spPr/>
      <dgm:t>
        <a:bodyPr/>
        <a:lstStyle/>
        <a:p>
          <a:endParaRPr lang="en-US"/>
        </a:p>
      </dgm:t>
    </dgm:pt>
    <dgm:pt modelId="{49AE8B5B-38DC-42F2-9001-B934B2009CBE}" type="sibTrans" cxnId="{F0EBE5D7-DDF4-482D-93D5-BF55F14CF97C}">
      <dgm:prSet/>
      <dgm:spPr/>
      <dgm:t>
        <a:bodyPr/>
        <a:lstStyle/>
        <a:p>
          <a:endParaRPr lang="en-US"/>
        </a:p>
      </dgm:t>
    </dgm:pt>
    <dgm:pt modelId="{6A251B30-FB7F-4B09-B97C-8D212A137551}">
      <dgm:prSet/>
      <dgm:spPr/>
      <dgm:t>
        <a:bodyPr/>
        <a:lstStyle/>
        <a:p>
          <a:r>
            <a:rPr lang="cs-CZ" baseline="0" dirty="0"/>
            <a:t>PŘEDPONOU + KONCOVKOU </a:t>
          </a:r>
        </a:p>
        <a:p>
          <a:r>
            <a:rPr lang="cs-CZ" baseline="0" dirty="0"/>
            <a:t>(</a:t>
          </a:r>
          <a:r>
            <a:rPr lang="cs-CZ" baseline="0" dirty="0" err="1"/>
            <a:t>zá-zem-í</a:t>
          </a:r>
          <a:r>
            <a:rPr lang="cs-CZ" baseline="0" dirty="0"/>
            <a:t>)</a:t>
          </a:r>
          <a:endParaRPr lang="en-US" dirty="0"/>
        </a:p>
      </dgm:t>
    </dgm:pt>
    <dgm:pt modelId="{1ABD9C39-4295-43AD-92B0-F95A0D1598F2}" type="parTrans" cxnId="{CE772127-691B-445F-8B9B-1B7B58FA1D81}">
      <dgm:prSet/>
      <dgm:spPr/>
      <dgm:t>
        <a:bodyPr/>
        <a:lstStyle/>
        <a:p>
          <a:endParaRPr lang="en-US"/>
        </a:p>
      </dgm:t>
    </dgm:pt>
    <dgm:pt modelId="{1E649F60-62EB-498E-8D79-7F54FF522583}" type="sibTrans" cxnId="{CE772127-691B-445F-8B9B-1B7B58FA1D81}">
      <dgm:prSet/>
      <dgm:spPr/>
      <dgm:t>
        <a:bodyPr/>
        <a:lstStyle/>
        <a:p>
          <a:endParaRPr lang="en-US"/>
        </a:p>
      </dgm:t>
    </dgm:pt>
    <dgm:pt modelId="{F4167B19-4A97-4237-9A9C-C5D9C5D60CAF}" type="pres">
      <dgm:prSet presAssocID="{EC1FDE66-B0A1-411A-BFAD-5C8C51E1AFAB}" presName="linear" presStyleCnt="0">
        <dgm:presLayoutVars>
          <dgm:animLvl val="lvl"/>
          <dgm:resizeHandles val="exact"/>
        </dgm:presLayoutVars>
      </dgm:prSet>
      <dgm:spPr/>
    </dgm:pt>
    <dgm:pt modelId="{5A6AB1A6-5A7D-494A-BE4F-9DEF3E560A94}" type="pres">
      <dgm:prSet presAssocID="{DC8C2652-4EAF-4695-89E9-251CB9E1388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2189E2C-0084-48F3-9A27-9CE8A3A886EE}" type="pres">
      <dgm:prSet presAssocID="{49AE8B5B-38DC-42F2-9001-B934B2009CBE}" presName="spacer" presStyleCnt="0"/>
      <dgm:spPr/>
    </dgm:pt>
    <dgm:pt modelId="{77CBD985-D1FD-4C83-B74A-293EC7B190AB}" type="pres">
      <dgm:prSet presAssocID="{6A251B30-FB7F-4B09-B97C-8D212A137551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EE3B6918-73F3-4912-A586-36D43397CB95}" type="presOf" srcId="{DC8C2652-4EAF-4695-89E9-251CB9E1388D}" destId="{5A6AB1A6-5A7D-494A-BE4F-9DEF3E560A94}" srcOrd="0" destOrd="0" presId="urn:microsoft.com/office/officeart/2005/8/layout/vList2"/>
    <dgm:cxn modelId="{CE772127-691B-445F-8B9B-1B7B58FA1D81}" srcId="{EC1FDE66-B0A1-411A-BFAD-5C8C51E1AFAB}" destId="{6A251B30-FB7F-4B09-B97C-8D212A137551}" srcOrd="1" destOrd="0" parTransId="{1ABD9C39-4295-43AD-92B0-F95A0D1598F2}" sibTransId="{1E649F60-62EB-498E-8D79-7F54FF522583}"/>
    <dgm:cxn modelId="{54FDD69E-1775-46FE-B6B9-A20CA3B4E005}" type="presOf" srcId="{6A251B30-FB7F-4B09-B97C-8D212A137551}" destId="{77CBD985-D1FD-4C83-B74A-293EC7B190AB}" srcOrd="0" destOrd="0" presId="urn:microsoft.com/office/officeart/2005/8/layout/vList2"/>
    <dgm:cxn modelId="{F0EBE5D7-DDF4-482D-93D5-BF55F14CF97C}" srcId="{EC1FDE66-B0A1-411A-BFAD-5C8C51E1AFAB}" destId="{DC8C2652-4EAF-4695-89E9-251CB9E1388D}" srcOrd="0" destOrd="0" parTransId="{FB781E5D-4130-40B8-AA9E-60FA59286FDA}" sibTransId="{49AE8B5B-38DC-42F2-9001-B934B2009CBE}"/>
    <dgm:cxn modelId="{188993EE-5122-41B0-8796-6E1377E4B539}" type="presOf" srcId="{EC1FDE66-B0A1-411A-BFAD-5C8C51E1AFAB}" destId="{F4167B19-4A97-4237-9A9C-C5D9C5D60CAF}" srcOrd="0" destOrd="0" presId="urn:microsoft.com/office/officeart/2005/8/layout/vList2"/>
    <dgm:cxn modelId="{23D2A766-73D1-4120-B316-4FFBE0A7019D}" type="presParOf" srcId="{F4167B19-4A97-4237-9A9C-C5D9C5D60CAF}" destId="{5A6AB1A6-5A7D-494A-BE4F-9DEF3E560A94}" srcOrd="0" destOrd="0" presId="urn:microsoft.com/office/officeart/2005/8/layout/vList2"/>
    <dgm:cxn modelId="{3C2BD7F2-2162-436C-B82D-F36BC1D9CA9F}" type="presParOf" srcId="{F4167B19-4A97-4237-9A9C-C5D9C5D60CAF}" destId="{E2189E2C-0084-48F3-9A27-9CE8A3A886EE}" srcOrd="1" destOrd="0" presId="urn:microsoft.com/office/officeart/2005/8/layout/vList2"/>
    <dgm:cxn modelId="{986A99EF-CB6E-4647-8120-A10FEFD291F1}" type="presParOf" srcId="{F4167B19-4A97-4237-9A9C-C5D9C5D60CAF}" destId="{77CBD985-D1FD-4C83-B74A-293EC7B190A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DD3E4E4-3037-4DD9-B474-5CF6F4A5E4B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CE29A2C-B090-4127-BCD0-568BFF2620F9}">
      <dgm:prSet/>
      <dgm:spPr/>
      <dgm:t>
        <a:bodyPr/>
        <a:lstStyle/>
        <a:p>
          <a:r>
            <a:rPr lang="cs-CZ" baseline="0"/>
            <a:t>Pracovní sešit: Hravá čeština 9</a:t>
          </a:r>
          <a:endParaRPr lang="en-US"/>
        </a:p>
      </dgm:t>
    </dgm:pt>
    <dgm:pt modelId="{6C321F08-3542-43A2-97AA-B43778E2F3F3}" type="parTrans" cxnId="{38B269D6-EF4D-4B8F-9E44-9A5A1CEA7C56}">
      <dgm:prSet/>
      <dgm:spPr/>
      <dgm:t>
        <a:bodyPr/>
        <a:lstStyle/>
        <a:p>
          <a:endParaRPr lang="en-US"/>
        </a:p>
      </dgm:t>
    </dgm:pt>
    <dgm:pt modelId="{23D7E9A3-8614-4EF8-8D97-2515396CD409}" type="sibTrans" cxnId="{38B269D6-EF4D-4B8F-9E44-9A5A1CEA7C56}">
      <dgm:prSet/>
      <dgm:spPr/>
      <dgm:t>
        <a:bodyPr/>
        <a:lstStyle/>
        <a:p>
          <a:endParaRPr lang="en-US"/>
        </a:p>
      </dgm:t>
    </dgm:pt>
    <dgm:pt modelId="{D454EEA0-06EF-4D08-88C9-5DF13FA93419}">
      <dgm:prSet/>
      <dgm:spPr/>
      <dgm:t>
        <a:bodyPr/>
        <a:lstStyle/>
        <a:p>
          <a:r>
            <a:rPr lang="cs-CZ" baseline="0"/>
            <a:t>PS: 11/1, 2, 3, 4</a:t>
          </a:r>
          <a:endParaRPr lang="en-US"/>
        </a:p>
      </dgm:t>
    </dgm:pt>
    <dgm:pt modelId="{E736CC7E-2A39-41D9-BE65-38F848C1A505}" type="parTrans" cxnId="{424DAC55-6DDC-4B15-B24D-2BFBE5186B3E}">
      <dgm:prSet/>
      <dgm:spPr/>
      <dgm:t>
        <a:bodyPr/>
        <a:lstStyle/>
        <a:p>
          <a:endParaRPr lang="en-US"/>
        </a:p>
      </dgm:t>
    </dgm:pt>
    <dgm:pt modelId="{BD155C78-D8BB-4B80-918C-87D03BC1B627}" type="sibTrans" cxnId="{424DAC55-6DDC-4B15-B24D-2BFBE5186B3E}">
      <dgm:prSet/>
      <dgm:spPr/>
      <dgm:t>
        <a:bodyPr/>
        <a:lstStyle/>
        <a:p>
          <a:endParaRPr lang="en-US"/>
        </a:p>
      </dgm:t>
    </dgm:pt>
    <dgm:pt modelId="{B842EE92-371C-406F-BE3D-C4CC90865BAC}" type="pres">
      <dgm:prSet presAssocID="{2DD3E4E4-3037-4DD9-B474-5CF6F4A5E4B8}" presName="linear" presStyleCnt="0">
        <dgm:presLayoutVars>
          <dgm:animLvl val="lvl"/>
          <dgm:resizeHandles val="exact"/>
        </dgm:presLayoutVars>
      </dgm:prSet>
      <dgm:spPr/>
    </dgm:pt>
    <dgm:pt modelId="{EF05556C-B6FD-431C-9BBC-C2C35113A7A4}" type="pres">
      <dgm:prSet presAssocID="{BCE29A2C-B090-4127-BCD0-568BFF2620F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A6F78F7-0226-41DF-AD2B-0341CDFE98B3}" type="pres">
      <dgm:prSet presAssocID="{23D7E9A3-8614-4EF8-8D97-2515396CD409}" presName="spacer" presStyleCnt="0"/>
      <dgm:spPr/>
    </dgm:pt>
    <dgm:pt modelId="{885AD983-6AB7-4930-943A-FCB9DB57316A}" type="pres">
      <dgm:prSet presAssocID="{D454EEA0-06EF-4D08-88C9-5DF13FA93419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D366B631-0435-4162-8609-157150764897}" type="presOf" srcId="{BCE29A2C-B090-4127-BCD0-568BFF2620F9}" destId="{EF05556C-B6FD-431C-9BBC-C2C35113A7A4}" srcOrd="0" destOrd="0" presId="urn:microsoft.com/office/officeart/2005/8/layout/vList2"/>
    <dgm:cxn modelId="{1A2EF342-0243-40A6-82A6-146AA7D9E02A}" type="presOf" srcId="{2DD3E4E4-3037-4DD9-B474-5CF6F4A5E4B8}" destId="{B842EE92-371C-406F-BE3D-C4CC90865BAC}" srcOrd="0" destOrd="0" presId="urn:microsoft.com/office/officeart/2005/8/layout/vList2"/>
    <dgm:cxn modelId="{424DAC55-6DDC-4B15-B24D-2BFBE5186B3E}" srcId="{2DD3E4E4-3037-4DD9-B474-5CF6F4A5E4B8}" destId="{D454EEA0-06EF-4D08-88C9-5DF13FA93419}" srcOrd="1" destOrd="0" parTransId="{E736CC7E-2A39-41D9-BE65-38F848C1A505}" sibTransId="{BD155C78-D8BB-4B80-918C-87D03BC1B627}"/>
    <dgm:cxn modelId="{84189F82-59BA-4127-96FC-E8772079E4F6}" type="presOf" srcId="{D454EEA0-06EF-4D08-88C9-5DF13FA93419}" destId="{885AD983-6AB7-4930-943A-FCB9DB57316A}" srcOrd="0" destOrd="0" presId="urn:microsoft.com/office/officeart/2005/8/layout/vList2"/>
    <dgm:cxn modelId="{38B269D6-EF4D-4B8F-9E44-9A5A1CEA7C56}" srcId="{2DD3E4E4-3037-4DD9-B474-5CF6F4A5E4B8}" destId="{BCE29A2C-B090-4127-BCD0-568BFF2620F9}" srcOrd="0" destOrd="0" parTransId="{6C321F08-3542-43A2-97AA-B43778E2F3F3}" sibTransId="{23D7E9A3-8614-4EF8-8D97-2515396CD409}"/>
    <dgm:cxn modelId="{1A3E2D0F-D7E3-4367-8553-DCD88476FCBF}" type="presParOf" srcId="{B842EE92-371C-406F-BE3D-C4CC90865BAC}" destId="{EF05556C-B6FD-431C-9BBC-C2C35113A7A4}" srcOrd="0" destOrd="0" presId="urn:microsoft.com/office/officeart/2005/8/layout/vList2"/>
    <dgm:cxn modelId="{A27437D9-BB23-47A2-87FB-99674CE40334}" type="presParOf" srcId="{B842EE92-371C-406F-BE3D-C4CC90865BAC}" destId="{5A6F78F7-0226-41DF-AD2B-0341CDFE98B3}" srcOrd="1" destOrd="0" presId="urn:microsoft.com/office/officeart/2005/8/layout/vList2"/>
    <dgm:cxn modelId="{BDB634E0-8DE5-4DA3-B005-D6BBA4250C5C}" type="presParOf" srcId="{B842EE92-371C-406F-BE3D-C4CC90865BAC}" destId="{885AD983-6AB7-4930-943A-FCB9DB57316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36C6D2-3216-49ED-A958-D1F8726DB921}">
      <dsp:nvSpPr>
        <dsp:cNvPr id="0" name=""/>
        <dsp:cNvSpPr/>
      </dsp:nvSpPr>
      <dsp:spPr>
        <a:xfrm>
          <a:off x="0" y="687633"/>
          <a:ext cx="5816750" cy="95822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kern="1200" baseline="0" dirty="0"/>
            <a:t>VÝHYBKA: </a:t>
          </a:r>
          <a:r>
            <a:rPr lang="cs-CZ" sz="4200" kern="1200" baseline="0" dirty="0" err="1"/>
            <a:t>vý</a:t>
          </a:r>
          <a:r>
            <a:rPr lang="cs-CZ" sz="4200" kern="1200" baseline="0" dirty="0"/>
            <a:t>-hyb-k(a)</a:t>
          </a:r>
          <a:endParaRPr lang="en-US" sz="4200" kern="1200" dirty="0"/>
        </a:p>
      </dsp:txBody>
      <dsp:txXfrm>
        <a:off x="46777" y="734410"/>
        <a:ext cx="5723196" cy="864675"/>
      </dsp:txXfrm>
    </dsp:sp>
    <dsp:sp modelId="{88F63146-3F80-47FA-A231-48E28E75CE37}">
      <dsp:nvSpPr>
        <dsp:cNvPr id="0" name=""/>
        <dsp:cNvSpPr/>
      </dsp:nvSpPr>
      <dsp:spPr>
        <a:xfrm>
          <a:off x="0" y="1766823"/>
          <a:ext cx="5816750" cy="958229"/>
        </a:xfrm>
        <a:prstGeom prst="roundRect">
          <a:avLst/>
        </a:prstGeom>
        <a:solidFill>
          <a:schemeClr val="accent2">
            <a:hueOff val="968794"/>
            <a:satOff val="300"/>
            <a:lumOff val="32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kern="1200" baseline="0" dirty="0"/>
            <a:t>ŽENSKÝ: žen-sk(ý)</a:t>
          </a:r>
          <a:endParaRPr lang="en-US" sz="4200" kern="1200" dirty="0"/>
        </a:p>
      </dsp:txBody>
      <dsp:txXfrm>
        <a:off x="46777" y="1813600"/>
        <a:ext cx="5723196" cy="864675"/>
      </dsp:txXfrm>
    </dsp:sp>
    <dsp:sp modelId="{4AE75721-E5DA-4F77-BC70-F186CE614725}">
      <dsp:nvSpPr>
        <dsp:cNvPr id="0" name=""/>
        <dsp:cNvSpPr/>
      </dsp:nvSpPr>
      <dsp:spPr>
        <a:xfrm>
          <a:off x="0" y="2846012"/>
          <a:ext cx="5816750" cy="958229"/>
        </a:xfrm>
        <a:prstGeom prst="roundRect">
          <a:avLst/>
        </a:prstGeom>
        <a:solidFill>
          <a:schemeClr val="accent2">
            <a:hueOff val="1937588"/>
            <a:satOff val="600"/>
            <a:lumOff val="6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kern="1200" baseline="0" dirty="0"/>
            <a:t>NAKRESLIT: na-</a:t>
          </a:r>
          <a:r>
            <a:rPr lang="cs-CZ" sz="4200" kern="1200" baseline="0" dirty="0" err="1"/>
            <a:t>kresl</a:t>
          </a:r>
          <a:r>
            <a:rPr lang="cs-CZ" sz="4200" kern="1200" baseline="0" dirty="0"/>
            <a:t>-i(t)</a:t>
          </a:r>
          <a:endParaRPr lang="en-US" sz="4200" kern="1200" dirty="0"/>
        </a:p>
      </dsp:txBody>
      <dsp:txXfrm>
        <a:off x="46777" y="2892789"/>
        <a:ext cx="5723196" cy="864675"/>
      </dsp:txXfrm>
    </dsp:sp>
    <dsp:sp modelId="{BC263405-6004-47C7-8E07-92A1BF8DCAC9}">
      <dsp:nvSpPr>
        <dsp:cNvPr id="0" name=""/>
        <dsp:cNvSpPr/>
      </dsp:nvSpPr>
      <dsp:spPr>
        <a:xfrm>
          <a:off x="0" y="3925203"/>
          <a:ext cx="5816750" cy="958229"/>
        </a:xfrm>
        <a:prstGeom prst="roundRect">
          <a:avLst/>
        </a:prstGeom>
        <a:solidFill>
          <a:schemeClr val="accent2">
            <a:hueOff val="2906382"/>
            <a:satOff val="900"/>
            <a:lumOff val="98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kern="1200" baseline="0"/>
            <a:t>POBŘEŽÍ: po-břež-(í)</a:t>
          </a:r>
          <a:endParaRPr lang="en-US" sz="4200" kern="1200"/>
        </a:p>
      </dsp:txBody>
      <dsp:txXfrm>
        <a:off x="46777" y="3971980"/>
        <a:ext cx="5723196" cy="8646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9126F5-ADDD-47AB-A291-F8A247D3A1ED}">
      <dsp:nvSpPr>
        <dsp:cNvPr id="0" name=""/>
        <dsp:cNvSpPr/>
      </dsp:nvSpPr>
      <dsp:spPr>
        <a:xfrm>
          <a:off x="0" y="506006"/>
          <a:ext cx="5927575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4BE7E1-8EC0-464A-88AF-BD970527E23B}">
      <dsp:nvSpPr>
        <dsp:cNvPr id="0" name=""/>
        <dsp:cNvSpPr/>
      </dsp:nvSpPr>
      <dsp:spPr>
        <a:xfrm>
          <a:off x="296378" y="48446"/>
          <a:ext cx="4149302" cy="91512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834" tIns="0" rIns="156834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kořen</a:t>
          </a:r>
          <a:endParaRPr lang="en-US" sz="3100" kern="1200"/>
        </a:p>
      </dsp:txBody>
      <dsp:txXfrm>
        <a:off x="341050" y="93118"/>
        <a:ext cx="4059958" cy="825776"/>
      </dsp:txXfrm>
    </dsp:sp>
    <dsp:sp modelId="{72F431C0-7D89-4652-9CFB-F58DEE7FA17A}">
      <dsp:nvSpPr>
        <dsp:cNvPr id="0" name=""/>
        <dsp:cNvSpPr/>
      </dsp:nvSpPr>
      <dsp:spPr>
        <a:xfrm>
          <a:off x="0" y="1912166"/>
          <a:ext cx="5927575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500106"/>
              <a:satOff val="42"/>
              <a:lumOff val="-169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CFBF68-C1D4-4BEE-B0EE-EFF441C1102A}">
      <dsp:nvSpPr>
        <dsp:cNvPr id="0" name=""/>
        <dsp:cNvSpPr/>
      </dsp:nvSpPr>
      <dsp:spPr>
        <a:xfrm>
          <a:off x="296378" y="1454606"/>
          <a:ext cx="4149302" cy="915120"/>
        </a:xfrm>
        <a:prstGeom prst="roundRect">
          <a:avLst/>
        </a:prstGeom>
        <a:gradFill rotWithShape="0">
          <a:gsLst>
            <a:gs pos="0">
              <a:schemeClr val="accent5">
                <a:hueOff val="500106"/>
                <a:satOff val="42"/>
                <a:lumOff val="-169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500106"/>
                <a:satOff val="42"/>
                <a:lumOff val="-169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500106"/>
                <a:satOff val="42"/>
                <a:lumOff val="-169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834" tIns="0" rIns="156834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předpona</a:t>
          </a:r>
          <a:endParaRPr lang="en-US" sz="3100" kern="1200"/>
        </a:p>
      </dsp:txBody>
      <dsp:txXfrm>
        <a:off x="341050" y="1499278"/>
        <a:ext cx="4059958" cy="825776"/>
      </dsp:txXfrm>
    </dsp:sp>
    <dsp:sp modelId="{412DD00E-311E-4D96-90EB-4752A615CBD1}">
      <dsp:nvSpPr>
        <dsp:cNvPr id="0" name=""/>
        <dsp:cNvSpPr/>
      </dsp:nvSpPr>
      <dsp:spPr>
        <a:xfrm>
          <a:off x="0" y="3318326"/>
          <a:ext cx="5927575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1000211"/>
              <a:satOff val="83"/>
              <a:lumOff val="-339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3A4F2F-318C-4BDC-A218-0940A6B501DE}">
      <dsp:nvSpPr>
        <dsp:cNvPr id="0" name=""/>
        <dsp:cNvSpPr/>
      </dsp:nvSpPr>
      <dsp:spPr>
        <a:xfrm>
          <a:off x="296378" y="2860766"/>
          <a:ext cx="4149302" cy="915120"/>
        </a:xfrm>
        <a:prstGeom prst="roundRect">
          <a:avLst/>
        </a:prstGeom>
        <a:gradFill rotWithShape="0">
          <a:gsLst>
            <a:gs pos="0">
              <a:schemeClr val="accent5">
                <a:hueOff val="1000211"/>
                <a:satOff val="83"/>
                <a:lumOff val="-339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1000211"/>
                <a:satOff val="83"/>
                <a:lumOff val="-339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1000211"/>
                <a:satOff val="83"/>
                <a:lumOff val="-339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834" tIns="0" rIns="156834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přípona</a:t>
          </a:r>
          <a:endParaRPr lang="en-US" sz="3100" kern="1200" dirty="0"/>
        </a:p>
      </dsp:txBody>
      <dsp:txXfrm>
        <a:off x="341050" y="2905438"/>
        <a:ext cx="4059958" cy="825776"/>
      </dsp:txXfrm>
    </dsp:sp>
    <dsp:sp modelId="{824F61E3-AFCD-4718-9A54-A637831A54E6}">
      <dsp:nvSpPr>
        <dsp:cNvPr id="0" name=""/>
        <dsp:cNvSpPr/>
      </dsp:nvSpPr>
      <dsp:spPr>
        <a:xfrm>
          <a:off x="0" y="4724486"/>
          <a:ext cx="5927575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1500317"/>
              <a:satOff val="125"/>
              <a:lumOff val="-509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3CDA63-703D-4D13-90C7-69786C638E5D}">
      <dsp:nvSpPr>
        <dsp:cNvPr id="0" name=""/>
        <dsp:cNvSpPr/>
      </dsp:nvSpPr>
      <dsp:spPr>
        <a:xfrm>
          <a:off x="296378" y="4266926"/>
          <a:ext cx="4149302" cy="915120"/>
        </a:xfrm>
        <a:prstGeom prst="roundRect">
          <a:avLst/>
        </a:prstGeom>
        <a:gradFill rotWithShape="0">
          <a:gsLst>
            <a:gs pos="0">
              <a:schemeClr val="accent5">
                <a:hueOff val="1500317"/>
                <a:satOff val="125"/>
                <a:lumOff val="-509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1500317"/>
                <a:satOff val="125"/>
                <a:lumOff val="-509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1500317"/>
                <a:satOff val="125"/>
                <a:lumOff val="-509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834" tIns="0" rIns="156834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koncovka</a:t>
          </a:r>
          <a:endParaRPr lang="en-US" sz="3100" kern="1200" dirty="0"/>
        </a:p>
      </dsp:txBody>
      <dsp:txXfrm>
        <a:off x="341050" y="4311598"/>
        <a:ext cx="4059958" cy="8257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9580AF-4E05-4611-90FF-5D2973AFD491}">
      <dsp:nvSpPr>
        <dsp:cNvPr id="0" name=""/>
        <dsp:cNvSpPr/>
      </dsp:nvSpPr>
      <dsp:spPr>
        <a:xfrm>
          <a:off x="3008" y="886907"/>
          <a:ext cx="2147846" cy="13638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8D5F529-CE37-49C3-A5A5-4065260A6C51}">
      <dsp:nvSpPr>
        <dsp:cNvPr id="0" name=""/>
        <dsp:cNvSpPr/>
      </dsp:nvSpPr>
      <dsp:spPr>
        <a:xfrm>
          <a:off x="241657" y="1113624"/>
          <a:ext cx="2147846" cy="13638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baseline="0"/>
            <a:t>stojí ve slově za kořenem</a:t>
          </a:r>
          <a:endParaRPr lang="en-US" sz="2100" kern="1200"/>
        </a:p>
      </dsp:txBody>
      <dsp:txXfrm>
        <a:off x="281604" y="1153571"/>
        <a:ext cx="2067952" cy="1283988"/>
      </dsp:txXfrm>
    </dsp:sp>
    <dsp:sp modelId="{59D19E65-D6E5-4A7E-8D5C-2F8FB40582BB}">
      <dsp:nvSpPr>
        <dsp:cNvPr id="0" name=""/>
        <dsp:cNvSpPr/>
      </dsp:nvSpPr>
      <dsp:spPr>
        <a:xfrm>
          <a:off x="2628153" y="886907"/>
          <a:ext cx="2147846" cy="13638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1B4CBDE-C5F2-4389-A267-74902850D4B2}">
      <dsp:nvSpPr>
        <dsp:cNvPr id="0" name=""/>
        <dsp:cNvSpPr/>
      </dsp:nvSpPr>
      <dsp:spPr>
        <a:xfrm>
          <a:off x="2866803" y="1113624"/>
          <a:ext cx="2147846" cy="13638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baseline="0"/>
            <a:t>obměňuje význam slova</a:t>
          </a:r>
          <a:endParaRPr lang="en-US" sz="2100" kern="1200"/>
        </a:p>
      </dsp:txBody>
      <dsp:txXfrm>
        <a:off x="2906750" y="1153571"/>
        <a:ext cx="2067952" cy="1283988"/>
      </dsp:txXfrm>
    </dsp:sp>
    <dsp:sp modelId="{FA33799A-0DC1-4617-8867-C5E7AFA91A6B}">
      <dsp:nvSpPr>
        <dsp:cNvPr id="0" name=""/>
        <dsp:cNvSpPr/>
      </dsp:nvSpPr>
      <dsp:spPr>
        <a:xfrm>
          <a:off x="5253299" y="886907"/>
          <a:ext cx="2147846" cy="13638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4709472-23D1-4A25-BD83-2E5FC790ED0B}">
      <dsp:nvSpPr>
        <dsp:cNvPr id="0" name=""/>
        <dsp:cNvSpPr/>
      </dsp:nvSpPr>
      <dsp:spPr>
        <a:xfrm>
          <a:off x="5491949" y="1113624"/>
          <a:ext cx="2147846" cy="13638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baseline="0"/>
            <a:t>u ohebných slov se k ní připojují koncovky</a:t>
          </a:r>
          <a:endParaRPr lang="en-US" sz="2100" kern="1200"/>
        </a:p>
      </dsp:txBody>
      <dsp:txXfrm>
        <a:off x="5531896" y="1153571"/>
        <a:ext cx="2067952" cy="1283988"/>
      </dsp:txXfrm>
    </dsp:sp>
    <dsp:sp modelId="{6C14A6CE-1F93-404C-B574-E6696FB3D4AB}">
      <dsp:nvSpPr>
        <dsp:cNvPr id="0" name=""/>
        <dsp:cNvSpPr/>
      </dsp:nvSpPr>
      <dsp:spPr>
        <a:xfrm>
          <a:off x="7878445" y="886907"/>
          <a:ext cx="2147846" cy="13638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422FD6C-AFE3-4D62-B3DB-E22425A9D4E4}">
      <dsp:nvSpPr>
        <dsp:cNvPr id="0" name=""/>
        <dsp:cNvSpPr/>
      </dsp:nvSpPr>
      <dsp:spPr>
        <a:xfrm>
          <a:off x="8117095" y="1113624"/>
          <a:ext cx="2147846" cy="13638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baseline="0" dirty="0"/>
            <a:t>smrk-</a:t>
          </a:r>
          <a:r>
            <a:rPr lang="cs-CZ" sz="2100" b="1" kern="1200" baseline="0" dirty="0">
              <a:solidFill>
                <a:srgbClr val="FF0000"/>
              </a:solidFill>
            </a:rPr>
            <a:t>ov(ý)</a:t>
          </a:r>
          <a:r>
            <a:rPr lang="cs-CZ" sz="2100" kern="1200" baseline="0" dirty="0">
              <a:solidFill>
                <a:srgbClr val="FF0000"/>
              </a:solidFill>
            </a:rPr>
            <a:t>, </a:t>
          </a:r>
          <a:r>
            <a:rPr lang="cs-CZ" sz="2100" kern="1200" baseline="0" dirty="0" err="1"/>
            <a:t>moudr</a:t>
          </a:r>
          <a:r>
            <a:rPr lang="cs-CZ" sz="2100" b="1" kern="1200" baseline="0" dirty="0" err="1"/>
            <a:t>-</a:t>
          </a:r>
          <a:r>
            <a:rPr lang="cs-CZ" sz="2100" b="1" kern="1200" baseline="0" dirty="0" err="1">
              <a:solidFill>
                <a:srgbClr val="FF0000"/>
              </a:solidFill>
            </a:rPr>
            <a:t>ost</a:t>
          </a:r>
          <a:endParaRPr lang="en-US" sz="2100" kern="1200" dirty="0">
            <a:solidFill>
              <a:srgbClr val="FF0000"/>
            </a:solidFill>
          </a:endParaRPr>
        </a:p>
      </dsp:txBody>
      <dsp:txXfrm>
        <a:off x="8157042" y="1153571"/>
        <a:ext cx="2067952" cy="128398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6AB1A6-5A7D-494A-BE4F-9DEF3E560A94}">
      <dsp:nvSpPr>
        <dsp:cNvPr id="0" name=""/>
        <dsp:cNvSpPr/>
      </dsp:nvSpPr>
      <dsp:spPr>
        <a:xfrm>
          <a:off x="0" y="14876"/>
          <a:ext cx="5927575" cy="269451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 baseline="0" dirty="0"/>
            <a:t>PŘEDPONOU + PŘÍPONOU </a:t>
          </a:r>
        </a:p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 baseline="0" dirty="0"/>
            <a:t>(</a:t>
          </a:r>
          <a:r>
            <a:rPr lang="cs-CZ" sz="4700" kern="1200" baseline="0" dirty="0" err="1"/>
            <a:t>ná</a:t>
          </a:r>
          <a:r>
            <a:rPr lang="cs-CZ" sz="4700" kern="1200" baseline="0" dirty="0"/>
            <a:t>-prst-</a:t>
          </a:r>
          <a:r>
            <a:rPr lang="cs-CZ" sz="4700" kern="1200" baseline="0" dirty="0" err="1"/>
            <a:t>ek</a:t>
          </a:r>
          <a:r>
            <a:rPr lang="cs-CZ" sz="4700" kern="1200" baseline="0" dirty="0"/>
            <a:t>)</a:t>
          </a:r>
          <a:endParaRPr lang="en-US" sz="4700" kern="1200" dirty="0"/>
        </a:p>
      </dsp:txBody>
      <dsp:txXfrm>
        <a:off x="131535" y="146411"/>
        <a:ext cx="5664505" cy="2431440"/>
      </dsp:txXfrm>
    </dsp:sp>
    <dsp:sp modelId="{77CBD985-D1FD-4C83-B74A-293EC7B190AB}">
      <dsp:nvSpPr>
        <dsp:cNvPr id="0" name=""/>
        <dsp:cNvSpPr/>
      </dsp:nvSpPr>
      <dsp:spPr>
        <a:xfrm>
          <a:off x="0" y="2844746"/>
          <a:ext cx="5927575" cy="2694510"/>
        </a:xfrm>
        <a:prstGeom prst="roundRect">
          <a:avLst/>
        </a:prstGeom>
        <a:gradFill rotWithShape="0">
          <a:gsLst>
            <a:gs pos="0">
              <a:schemeClr val="accent2">
                <a:hueOff val="2906382"/>
                <a:satOff val="900"/>
                <a:lumOff val="98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2906382"/>
                <a:satOff val="900"/>
                <a:lumOff val="98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2906382"/>
                <a:satOff val="900"/>
                <a:lumOff val="98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 baseline="0" dirty="0"/>
            <a:t>PŘEDPONOU + KONCOVKOU </a:t>
          </a:r>
        </a:p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 baseline="0" dirty="0"/>
            <a:t>(</a:t>
          </a:r>
          <a:r>
            <a:rPr lang="cs-CZ" sz="4700" kern="1200" baseline="0" dirty="0" err="1"/>
            <a:t>zá-zem-í</a:t>
          </a:r>
          <a:r>
            <a:rPr lang="cs-CZ" sz="4700" kern="1200" baseline="0" dirty="0"/>
            <a:t>)</a:t>
          </a:r>
          <a:endParaRPr lang="en-US" sz="4700" kern="1200" dirty="0"/>
        </a:p>
      </dsp:txBody>
      <dsp:txXfrm>
        <a:off x="131535" y="2976281"/>
        <a:ext cx="5664505" cy="24314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05556C-B6FD-431C-9BBC-C2C35113A7A4}">
      <dsp:nvSpPr>
        <dsp:cNvPr id="0" name=""/>
        <dsp:cNvSpPr/>
      </dsp:nvSpPr>
      <dsp:spPr>
        <a:xfrm>
          <a:off x="0" y="452732"/>
          <a:ext cx="5816750" cy="2246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000" kern="1200" baseline="0"/>
            <a:t>Pracovní sešit: Hravá čeština 9</a:t>
          </a:r>
          <a:endParaRPr lang="en-US" sz="6000" kern="1200"/>
        </a:p>
      </dsp:txBody>
      <dsp:txXfrm>
        <a:off x="109660" y="562392"/>
        <a:ext cx="5597430" cy="2027080"/>
      </dsp:txXfrm>
    </dsp:sp>
    <dsp:sp modelId="{885AD983-6AB7-4930-943A-FCB9DB57316A}">
      <dsp:nvSpPr>
        <dsp:cNvPr id="0" name=""/>
        <dsp:cNvSpPr/>
      </dsp:nvSpPr>
      <dsp:spPr>
        <a:xfrm>
          <a:off x="0" y="2871932"/>
          <a:ext cx="5816750" cy="2246400"/>
        </a:xfrm>
        <a:prstGeom prst="roundRect">
          <a:avLst/>
        </a:prstGeom>
        <a:solidFill>
          <a:schemeClr val="accent2">
            <a:hueOff val="2906382"/>
            <a:satOff val="900"/>
            <a:lumOff val="98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000" kern="1200" baseline="0"/>
            <a:t>PS: 11/1, 2, 3, 4</a:t>
          </a:r>
          <a:endParaRPr lang="en-US" sz="6000" kern="1200"/>
        </a:p>
      </dsp:txBody>
      <dsp:txXfrm>
        <a:off x="109660" y="2981592"/>
        <a:ext cx="5597430" cy="20270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11/1/2020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50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375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11/1/2020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134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282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11/1/2020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844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11/1/2020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801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11/1/2020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84863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11/1/2020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09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86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68712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01417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11/1/2020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17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88" r:id="rId5"/>
    <p:sldLayoutId id="2147483693" r:id="rId6"/>
    <p:sldLayoutId id="2147483689" r:id="rId7"/>
    <p:sldLayoutId id="2147483690" r:id="rId8"/>
    <p:sldLayoutId id="2147483691" r:id="rId9"/>
    <p:sldLayoutId id="2147483692" r:id="rId10"/>
    <p:sldLayoutId id="214748369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462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65E0E3C-32F3-480B-9842-7611BBE2E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7345" y="0"/>
            <a:ext cx="753465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9AC90C4-6F33-4A4C-95EA-8F640014F6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15736" y="640081"/>
            <a:ext cx="5916145" cy="3812102"/>
          </a:xfrm>
        </p:spPr>
        <p:txBody>
          <a:bodyPr anchor="b">
            <a:normAutofit/>
          </a:bodyPr>
          <a:lstStyle/>
          <a:p>
            <a:pPr algn="l"/>
            <a:r>
              <a:rPr lang="cs-CZ" dirty="0">
                <a:solidFill>
                  <a:schemeClr val="bg1"/>
                </a:solidFill>
              </a:rPr>
              <a:t>Nauka o  tvoření slov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3C6564A-ADFD-49AB-95D6-DB05619FA1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15735" y="4646030"/>
            <a:ext cx="5916145" cy="1344868"/>
          </a:xfrm>
        </p:spPr>
        <p:txBody>
          <a:bodyPr anchor="t">
            <a:normAutofit/>
          </a:bodyPr>
          <a:lstStyle/>
          <a:p>
            <a:pPr algn="l"/>
            <a:r>
              <a:rPr lang="cs-CZ" dirty="0"/>
              <a:t>9. ročník</a:t>
            </a:r>
          </a:p>
          <a:p>
            <a:pPr algn="l"/>
            <a:r>
              <a:rPr lang="cs-CZ" dirty="0"/>
              <a:t>Mgr. Monika Schejbalová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50A5A7-604C-4EF0-B729-5A2360440B3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309" r="42399" b="-1"/>
          <a:stretch/>
        </p:blipFill>
        <p:spPr>
          <a:xfrm>
            <a:off x="20" y="10"/>
            <a:ext cx="4657325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360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C1BC87-CEFF-418E-858E-1E07100D5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koncovka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BD081E-79F5-4770-9926-9148B1C82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část slova za příponou nebo za kořenem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nese mluvnický význam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při skloňování nebo časování se mění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pán(0) = pán</a:t>
            </a:r>
            <a:r>
              <a:rPr lang="cs-CZ" dirty="0">
                <a:solidFill>
                  <a:srgbClr val="FF0000"/>
                </a:solidFill>
              </a:rPr>
              <a:t>-a</a:t>
            </a:r>
            <a:r>
              <a:rPr lang="cs-CZ" dirty="0"/>
              <a:t>, pán</a:t>
            </a:r>
            <a:r>
              <a:rPr lang="cs-CZ" dirty="0">
                <a:solidFill>
                  <a:srgbClr val="FF0000"/>
                </a:solidFill>
              </a:rPr>
              <a:t>-</a:t>
            </a:r>
            <a:r>
              <a:rPr lang="cs-CZ" dirty="0" err="1">
                <a:solidFill>
                  <a:srgbClr val="FF0000"/>
                </a:solidFill>
              </a:rPr>
              <a:t>ovi</a:t>
            </a:r>
            <a:endParaRPr lang="cs-CZ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nést = nes</a:t>
            </a:r>
            <a:r>
              <a:rPr lang="cs-CZ" dirty="0">
                <a:solidFill>
                  <a:srgbClr val="FF0000"/>
                </a:solidFill>
              </a:rPr>
              <a:t>-u</a:t>
            </a:r>
            <a:r>
              <a:rPr lang="cs-CZ" dirty="0"/>
              <a:t>, nese</a:t>
            </a:r>
            <a:r>
              <a:rPr lang="cs-CZ" dirty="0">
                <a:solidFill>
                  <a:srgbClr val="FF0000"/>
                </a:solidFill>
              </a:rPr>
              <a:t>-š</a:t>
            </a:r>
          </a:p>
        </p:txBody>
      </p:sp>
    </p:spTree>
    <p:extLst>
      <p:ext uri="{BB962C8B-B14F-4D97-AF65-F5344CB8AC3E}">
        <p14:creationId xmlns:p14="http://schemas.microsoft.com/office/powerpoint/2010/main" val="1892778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725EFA61-F0F8-4F4A-B750-81EE924F1D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7344" y="0"/>
            <a:ext cx="7534655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CD68AD9-6D14-486C-9C90-E2C47B5E6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0811" y="317500"/>
            <a:ext cx="5927576" cy="1701800"/>
          </a:xfrm>
        </p:spPr>
        <p:txBody>
          <a:bodyPr>
            <a:normAutofit/>
          </a:bodyPr>
          <a:lstStyle/>
          <a:p>
            <a:r>
              <a:rPr lang="cs-CZ" sz="6100"/>
              <a:t>Příponová část</a:t>
            </a:r>
          </a:p>
        </p:txBody>
      </p:sp>
      <p:pic>
        <p:nvPicPr>
          <p:cNvPr id="15" name="Picture 4">
            <a:extLst>
              <a:ext uri="{FF2B5EF4-FFF2-40B4-BE49-F238E27FC236}">
                <a16:creationId xmlns:a16="http://schemas.microsoft.com/office/drawing/2014/main" id="{61990E38-B688-476A-B4B6-67038F7FFD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573" r="2" b="2"/>
          <a:stretch/>
        </p:blipFill>
        <p:spPr>
          <a:xfrm>
            <a:off x="20" y="10"/>
            <a:ext cx="4657324" cy="685799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D7C693-B3C8-443A-B639-8F129A50D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0810" y="2587625"/>
            <a:ext cx="5927577" cy="3594100"/>
          </a:xfrm>
        </p:spPr>
        <p:txBody>
          <a:bodyPr anchor="t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všechny části slova za kořenem můžeme souhrnně označit jako </a:t>
            </a:r>
            <a:r>
              <a:rPr lang="cs-CZ" b="1" dirty="0"/>
              <a:t>příponová část</a:t>
            </a:r>
            <a:r>
              <a:rPr lang="cs-CZ" dirty="0"/>
              <a:t> (přípony + koncovka)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8499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58DA214-7FDA-4C9D-A7CF-9AD725E29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734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90AABE7-9E9B-491B-9BA3-536E0894F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643467"/>
            <a:ext cx="3212593" cy="5571066"/>
          </a:xfrm>
        </p:spPr>
        <p:txBody>
          <a:bodyPr>
            <a:normAutofit/>
          </a:bodyPr>
          <a:lstStyle/>
          <a:p>
            <a:r>
              <a:rPr lang="cs-CZ" sz="4100"/>
              <a:t>odvozování nových slov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BE967200-432F-459E-88D4-13B576F727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8114398"/>
              </p:ext>
            </p:extLst>
          </p:nvPr>
        </p:nvGraphicFramePr>
        <p:xfrm>
          <a:off x="5300812" y="643466"/>
          <a:ext cx="5927575" cy="5554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99152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58DA214-7FDA-4C9D-A7CF-9AD725E29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734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D2A66E7-FEFE-47A9-B454-F153F30DA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643467"/>
            <a:ext cx="3212593" cy="5571066"/>
          </a:xfrm>
        </p:spPr>
        <p:txBody>
          <a:bodyPr>
            <a:normAutofit/>
          </a:bodyPr>
          <a:lstStyle/>
          <a:p>
            <a:r>
              <a:rPr lang="cs-CZ" sz="4600"/>
              <a:t>Práce v pracovním sešitě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EEA90108-2226-40BF-B5DF-818804178A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661972"/>
              </p:ext>
            </p:extLst>
          </p:nvPr>
        </p:nvGraphicFramePr>
        <p:xfrm>
          <a:off x="5411638" y="643467"/>
          <a:ext cx="5816750" cy="5571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6416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67F255D-9DFD-4F8F-AF0A-1DC8D0617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cs-CZ"/>
              <a:t>domácí úkol</a:t>
            </a:r>
            <a:endParaRPr lang="cs-CZ" dirty="0"/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27248369-464E-49D1-91FC-BC34A50A6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2264989"/>
            <a:ext cx="12188952" cy="3952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20AA47-E6F1-4EB1-A337-0FC88DF35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587752"/>
            <a:ext cx="10268712" cy="3258102"/>
          </a:xfrm>
        </p:spPr>
        <p:txBody>
          <a:bodyPr>
            <a:normAutofit/>
          </a:bodyPr>
          <a:lstStyle/>
          <a:p>
            <a:pPr>
              <a:lnSpc>
                <a:spcPct val="91000"/>
              </a:lnSpc>
            </a:pPr>
            <a:r>
              <a:rPr lang="cs-CZ" dirty="0"/>
              <a:t>Proveďte morfematický rozbor těchto slov – do školního sešitu.</a:t>
            </a:r>
          </a:p>
          <a:p>
            <a:pPr>
              <a:lnSpc>
                <a:spcPct val="91000"/>
              </a:lnSpc>
            </a:pPr>
            <a:r>
              <a:rPr lang="cs-CZ" dirty="0"/>
              <a:t>LESNÍK</a:t>
            </a:r>
          </a:p>
          <a:p>
            <a:pPr>
              <a:lnSpc>
                <a:spcPct val="91000"/>
              </a:lnSpc>
            </a:pPr>
            <a:r>
              <a:rPr lang="cs-CZ" dirty="0"/>
              <a:t>KOLEČKOVÝ</a:t>
            </a:r>
          </a:p>
          <a:p>
            <a:pPr>
              <a:lnSpc>
                <a:spcPct val="91000"/>
              </a:lnSpc>
            </a:pPr>
            <a:r>
              <a:rPr lang="cs-CZ" dirty="0"/>
              <a:t>ZÁMOŘÍ</a:t>
            </a:r>
          </a:p>
          <a:p>
            <a:pPr>
              <a:lnSpc>
                <a:spcPct val="91000"/>
              </a:lnSpc>
            </a:pPr>
            <a:r>
              <a:rPr lang="cs-CZ" dirty="0"/>
              <a:t>VÝHYBKÁŘ</a:t>
            </a:r>
          </a:p>
          <a:p>
            <a:pPr>
              <a:lnSpc>
                <a:spcPct val="91000"/>
              </a:lnSpc>
            </a:pPr>
            <a:r>
              <a:rPr lang="cs-CZ" dirty="0"/>
              <a:t>CELOZRNNÝ</a:t>
            </a:r>
          </a:p>
          <a:p>
            <a:pPr>
              <a:lnSpc>
                <a:spcPct val="91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0582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4D39B7-40CA-4773-9672-3CA05128A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07180D-AB27-4973-85C7-F13E06D41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Prezentace je určená pro 9. ročník.</a:t>
            </a:r>
          </a:p>
          <a:p>
            <a:r>
              <a:rPr lang="cs-CZ" dirty="0"/>
              <a:t>Prezentace obsahuje: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Opakování pojmů ze stavby slova (kořen, předpona, přípona, koncovka).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Cvičení týkající se stavby slova.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Odkazy na práci v pracovním sešitě Hravá čeština 9.</a:t>
            </a:r>
          </a:p>
        </p:txBody>
      </p:sp>
    </p:spTree>
    <p:extLst>
      <p:ext uri="{BB962C8B-B14F-4D97-AF65-F5344CB8AC3E}">
        <p14:creationId xmlns:p14="http://schemas.microsoft.com/office/powerpoint/2010/main" val="1079592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558DA214-7FDA-4C9D-A7CF-9AD725E29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447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77F89CE-BF52-4AF5-8B0B-7E9693734E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447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778A4B5-4BF4-4834-8312-0D02C6D51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438" y="640080"/>
            <a:ext cx="4500737" cy="2194560"/>
          </a:xfrm>
        </p:spPr>
        <p:txBody>
          <a:bodyPr>
            <a:normAutofit/>
          </a:bodyPr>
          <a:lstStyle/>
          <a:p>
            <a:r>
              <a:rPr lang="cs-CZ" sz="4600"/>
              <a:t>Opakování z nižších ročníků – stavba slova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FDA21C-8B32-4C8B-8731-0BDDB63F0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438" y="2916936"/>
            <a:ext cx="4500737" cy="3264408"/>
          </a:xfrm>
        </p:spPr>
        <p:txBody>
          <a:bodyPr anchor="t">
            <a:normAutofit lnSpcReduction="10000"/>
          </a:bodyPr>
          <a:lstStyle/>
          <a:p>
            <a:r>
              <a:rPr lang="cs-CZ" dirty="0">
                <a:solidFill>
                  <a:schemeClr val="bg1"/>
                </a:solidFill>
              </a:rPr>
              <a:t>Proveďte do školního sešitu rozbor těchto slov.</a:t>
            </a:r>
          </a:p>
          <a:p>
            <a:r>
              <a:rPr lang="cs-CZ" dirty="0">
                <a:solidFill>
                  <a:schemeClr val="bg1"/>
                </a:solidFill>
              </a:rPr>
              <a:t>VÝHYBKA</a:t>
            </a:r>
          </a:p>
          <a:p>
            <a:r>
              <a:rPr lang="cs-CZ" dirty="0">
                <a:solidFill>
                  <a:schemeClr val="bg1"/>
                </a:solidFill>
              </a:rPr>
              <a:t>ŽENSKÝ</a:t>
            </a:r>
          </a:p>
          <a:p>
            <a:r>
              <a:rPr lang="cs-CZ" dirty="0">
                <a:solidFill>
                  <a:schemeClr val="bg1"/>
                </a:solidFill>
              </a:rPr>
              <a:t>NAKRESLIT</a:t>
            </a:r>
          </a:p>
          <a:p>
            <a:r>
              <a:rPr lang="cs-CZ" dirty="0">
                <a:solidFill>
                  <a:schemeClr val="bg1"/>
                </a:solidFill>
              </a:rPr>
              <a:t>POBŘEŽÍ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14" name="Graphic 13" descr="Tužka">
            <a:extLst>
              <a:ext uri="{FF2B5EF4-FFF2-40B4-BE49-F238E27FC236}">
                <a16:creationId xmlns:a16="http://schemas.microsoft.com/office/drawing/2014/main" id="{14266DEE-1776-408C-BF5B-A69CC773AE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41822" y="1031490"/>
            <a:ext cx="4795019" cy="4795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388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58DA214-7FDA-4C9D-A7CF-9AD725E29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734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742F26E-FA06-4185-B860-5662CA78F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643467"/>
            <a:ext cx="3212593" cy="5571066"/>
          </a:xfrm>
        </p:spPr>
        <p:txBody>
          <a:bodyPr>
            <a:normAutofit/>
          </a:bodyPr>
          <a:lstStyle/>
          <a:p>
            <a:r>
              <a:rPr lang="cs-CZ" dirty="0"/>
              <a:t>Klíč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8657C290-CC9C-4408-90E6-6EBE2F10E3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666629"/>
              </p:ext>
            </p:extLst>
          </p:nvPr>
        </p:nvGraphicFramePr>
        <p:xfrm>
          <a:off x="5411638" y="643467"/>
          <a:ext cx="5816750" cy="5571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6171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09A1C012-8297-4361-ACE8-A2509FB18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4AB109E1-45E3-4986-9663-C3EAAC0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EDEE9D42-BBE7-4427-9BC3-971CE96F1E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6441"/>
            <a:ext cx="12188952" cy="3952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92DEF1E-CB13-459B-BF2B-3A4A3AC3E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1" y="1240403"/>
            <a:ext cx="5943600" cy="294198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800">
                <a:solidFill>
                  <a:schemeClr val="tx1"/>
                </a:solidFill>
              </a:rPr>
              <a:t>jaké části slova rozlišujeme?</a:t>
            </a:r>
          </a:p>
        </p:txBody>
      </p:sp>
      <p:pic>
        <p:nvPicPr>
          <p:cNvPr id="1026" name="Picture 2" descr="Tyden.cz | Slovo roku 2018? &quot;Spravedlnost&quot; i &quot;dezinformace&quot;">
            <a:extLst>
              <a:ext uri="{FF2B5EF4-FFF2-40B4-BE49-F238E27FC236}">
                <a16:creationId xmlns:a16="http://schemas.microsoft.com/office/drawing/2014/main" id="{855F2136-FA99-4C64-A796-1B86C9DF5D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58" r="18285" b="2"/>
          <a:stretch/>
        </p:blipFill>
        <p:spPr bwMode="auto">
          <a:xfrm>
            <a:off x="7533136" y="646441"/>
            <a:ext cx="4658863" cy="3952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5232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58DA214-7FDA-4C9D-A7CF-9AD725E29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734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6E6CC9E-0E10-493A-A763-18C449180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643467"/>
            <a:ext cx="3212593" cy="5571066"/>
          </a:xfrm>
        </p:spPr>
        <p:txBody>
          <a:bodyPr>
            <a:normAutofit/>
          </a:bodyPr>
          <a:lstStyle/>
          <a:p>
            <a:r>
              <a:rPr lang="cs-CZ" sz="4100" dirty="0"/>
              <a:t>vysvětlete následující pojmy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D76F5F75-1012-4E8F-B21E-B86798DCD4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0888299"/>
              </p:ext>
            </p:extLst>
          </p:nvPr>
        </p:nvGraphicFramePr>
        <p:xfrm>
          <a:off x="5300812" y="643466"/>
          <a:ext cx="5927575" cy="5554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28433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7B54865-0417-4422-B63B-3E74C04CD7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64432"/>
            <a:ext cx="6255757" cy="206085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F1A0D6D-9C06-4BE5-A134-77959836B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990599"/>
            <a:ext cx="4857751" cy="1563989"/>
          </a:xfrm>
        </p:spPr>
        <p:txBody>
          <a:bodyPr>
            <a:normAutofit/>
          </a:bodyPr>
          <a:lstStyle/>
          <a:p>
            <a:r>
              <a:rPr lang="cs-CZ" dirty="0"/>
              <a:t>kořen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47B91C-F26C-41AA-B468-CC30D04CD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3071908"/>
            <a:ext cx="4924426" cy="3399229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lnSpc>
                <a:spcPct val="91000"/>
              </a:lnSpc>
              <a:buFont typeface="Arial" panose="020B0604020202020204" pitchFamily="34" charset="0"/>
              <a:buChar char="•"/>
            </a:pPr>
            <a:r>
              <a:rPr lang="cs-CZ" dirty="0"/>
              <a:t>společná část všem příbuzným slovům</a:t>
            </a:r>
          </a:p>
          <a:p>
            <a:pPr marL="457200" indent="-457200">
              <a:lnSpc>
                <a:spcPct val="91000"/>
              </a:lnSpc>
              <a:buFont typeface="Arial" panose="020B0604020202020204" pitchFamily="34" charset="0"/>
              <a:buChar char="•"/>
            </a:pPr>
            <a:r>
              <a:rPr lang="cs-CZ" dirty="0"/>
              <a:t>nositel významu</a:t>
            </a:r>
          </a:p>
          <a:p>
            <a:pPr marL="457200" indent="-457200">
              <a:lnSpc>
                <a:spcPct val="91000"/>
              </a:lnSpc>
              <a:buFont typeface="Arial" panose="020B0604020202020204" pitchFamily="34" charset="0"/>
              <a:buChar char="•"/>
            </a:pPr>
            <a:r>
              <a:rPr lang="cs-CZ" dirty="0"/>
              <a:t>někdy se při tvoření příbuzných slov </a:t>
            </a:r>
            <a:r>
              <a:rPr lang="cs-CZ" u="sng" dirty="0"/>
              <a:t>tvarově obměňuje</a:t>
            </a:r>
            <a:r>
              <a:rPr lang="cs-CZ" dirty="0"/>
              <a:t> (vůz – vozík)</a:t>
            </a:r>
          </a:p>
          <a:p>
            <a:pPr marL="457200" indent="-457200">
              <a:lnSpc>
                <a:spcPct val="91000"/>
              </a:lnSpc>
              <a:buFont typeface="Arial" panose="020B0604020202020204" pitchFamily="34" charset="0"/>
              <a:buChar char="•"/>
            </a:pPr>
            <a:r>
              <a:rPr lang="cs-CZ" dirty="0"/>
              <a:t>některá slova mají pouze jeden kořen a nemají žádnou koncovku (vůz, pták)</a:t>
            </a:r>
          </a:p>
        </p:txBody>
      </p:sp>
      <p:pic>
        <p:nvPicPr>
          <p:cNvPr id="2050" name="Picture 2" descr="SLOVA PŘÍBUZNÁ. - ppt stáhnout">
            <a:extLst>
              <a:ext uri="{FF2B5EF4-FFF2-40B4-BE49-F238E27FC236}">
                <a16:creationId xmlns:a16="http://schemas.microsoft.com/office/drawing/2014/main" id="{F6F70020-243D-4A39-8946-9C2B65F411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76467" y="664432"/>
            <a:ext cx="4750056" cy="3562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7910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70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3DAC593-AA23-4CB7-AF6A-60111D787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cs-CZ" dirty="0"/>
              <a:t>Předpona</a:t>
            </a:r>
          </a:p>
        </p:txBody>
      </p:sp>
      <p:sp>
        <p:nvSpPr>
          <p:cNvPr id="3077" name="Rectangle 72">
            <a:extLst>
              <a:ext uri="{FF2B5EF4-FFF2-40B4-BE49-F238E27FC236}">
                <a16:creationId xmlns:a16="http://schemas.microsoft.com/office/drawing/2014/main" id="{27248369-464E-49D1-91FC-BC34A50A6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64989"/>
            <a:ext cx="12188952" cy="3952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B3A5E9-CAF1-48FC-B0DB-DE5867FB1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587625"/>
            <a:ext cx="6214533" cy="3317875"/>
          </a:xfrm>
        </p:spPr>
        <p:txBody>
          <a:bodyPr anchor="ctr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stojí ve slově před kořenem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často se připojuje k celému slovu a obměňuje jeho význam </a:t>
            </a:r>
            <a:r>
              <a:rPr lang="cs-CZ" b="1" dirty="0"/>
              <a:t>(vy-</a:t>
            </a:r>
            <a:r>
              <a:rPr lang="cs-CZ" dirty="0" err="1"/>
              <a:t>slovit</a:t>
            </a:r>
            <a:r>
              <a:rPr lang="cs-CZ" dirty="0"/>
              <a:t>, </a:t>
            </a:r>
            <a:r>
              <a:rPr lang="cs-CZ" b="1" dirty="0"/>
              <a:t>nad</a:t>
            </a:r>
            <a:r>
              <a:rPr lang="cs-CZ" dirty="0"/>
              <a:t>-pozemský)</a:t>
            </a:r>
          </a:p>
        </p:txBody>
      </p:sp>
      <p:pic>
        <p:nvPicPr>
          <p:cNvPr id="3074" name="Picture 2" descr="Předpona – Wikipedie">
            <a:extLst>
              <a:ext uri="{FF2B5EF4-FFF2-40B4-BE49-F238E27FC236}">
                <a16:creationId xmlns:a16="http://schemas.microsoft.com/office/drawing/2014/main" id="{44F9E763-0826-42D8-8DA7-E220B2AB84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83" r="7499"/>
          <a:stretch/>
        </p:blipFill>
        <p:spPr bwMode="auto">
          <a:xfrm>
            <a:off x="7821168" y="2264988"/>
            <a:ext cx="4370832" cy="3952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7441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45B42B6-26F8-4E25-839B-FB38F13BEF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2D9BCB9-63EB-4CCC-8C48-7E2481B50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cs-CZ" dirty="0"/>
              <a:t>Přípona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19E558BB-D2A6-411E-BAF3-F4F89F5167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416040"/>
              </p:ext>
            </p:extLst>
          </p:nvPr>
        </p:nvGraphicFramePr>
        <p:xfrm>
          <a:off x="960438" y="2745545"/>
          <a:ext cx="10267950" cy="33644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9165636"/>
      </p:ext>
    </p:extLst>
  </p:cSld>
  <p:clrMapOvr>
    <a:masterClrMapping/>
  </p:clrMapOvr>
</p:sld>
</file>

<file path=ppt/theme/theme1.xml><?xml version="1.0" encoding="utf-8"?>
<a:theme xmlns:a="http://schemas.openxmlformats.org/drawingml/2006/main" name="JuxtaposeVTI">
  <a:themeElements>
    <a:clrScheme name="AnalogousFromLightSeed_2SEEDS">
      <a:dk1>
        <a:srgbClr val="000000"/>
      </a:dk1>
      <a:lt1>
        <a:srgbClr val="FFFFFF"/>
      </a:lt1>
      <a:dk2>
        <a:srgbClr val="3B2134"/>
      </a:dk2>
      <a:lt2>
        <a:srgbClr val="E4E2E8"/>
      </a:lt2>
      <a:accent1>
        <a:srgbClr val="97A772"/>
      </a:accent1>
      <a:accent2>
        <a:srgbClr val="A6A27E"/>
      </a:accent2>
      <a:accent3>
        <a:srgbClr val="8CA980"/>
      </a:accent3>
      <a:accent4>
        <a:srgbClr val="AB7FBA"/>
      </a:accent4>
      <a:accent5>
        <a:srgbClr val="C390BA"/>
      </a:accent5>
      <a:accent6>
        <a:srgbClr val="BA7F97"/>
      </a:accent6>
      <a:hlink>
        <a:srgbClr val="7E69AE"/>
      </a:hlink>
      <a:folHlink>
        <a:srgbClr val="7F7F7F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287</Words>
  <Application>Microsoft Office PowerPoint</Application>
  <PresentationFormat>Širokoúhlá obrazovka</PresentationFormat>
  <Paragraphs>62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Franklin Gothic Demi Cond</vt:lpstr>
      <vt:lpstr>Franklin Gothic Medium</vt:lpstr>
      <vt:lpstr>Wingdings</vt:lpstr>
      <vt:lpstr>JuxtaposeVTI</vt:lpstr>
      <vt:lpstr>Nauka o  tvoření slov</vt:lpstr>
      <vt:lpstr>Anotace</vt:lpstr>
      <vt:lpstr>Opakování z nižších ročníků – stavba slova</vt:lpstr>
      <vt:lpstr>Klíč</vt:lpstr>
      <vt:lpstr>jaké části slova rozlišujeme?</vt:lpstr>
      <vt:lpstr>vysvětlete následující pojmy</vt:lpstr>
      <vt:lpstr>kořen</vt:lpstr>
      <vt:lpstr>Předpona</vt:lpstr>
      <vt:lpstr>Přípona</vt:lpstr>
      <vt:lpstr>koncovka</vt:lpstr>
      <vt:lpstr>Příponová část</vt:lpstr>
      <vt:lpstr>odvozování nových slov</vt:lpstr>
      <vt:lpstr>Práce v pracovním sešitě</vt:lpstr>
      <vt:lpstr>domácí úkol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Nauka o  tvoření slov</dc:title>
  <dc:creator>Monika Tomášová</dc:creator>
  <cp:lastModifiedBy>Monika Tomášová</cp:lastModifiedBy>
  <cp:revision>1</cp:revision>
  <dcterms:created xsi:type="dcterms:W3CDTF">2020-11-01T17:11:01Z</dcterms:created>
  <dcterms:modified xsi:type="dcterms:W3CDTF">2020-11-01T17:12:40Z</dcterms:modified>
</cp:coreProperties>
</file>